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4" r:id="rId7"/>
    <p:sldId id="265" r:id="rId8"/>
    <p:sldId id="257" r:id="rId9"/>
    <p:sldId id="266" r:id="rId1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87C74D-2CE7-4B6D-AAA2-2143F0666E6E}" v="1" dt="2023-06-14T08:47:58.6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1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ine Hounjet" userId="66e7068e-d595-4601-85a2-2723f0d5cfe1" providerId="ADAL" clId="{8687C74D-2CE7-4B6D-AAA2-2143F0666E6E}"/>
    <pc:docChg chg="addSld delSld modSld sldOrd">
      <pc:chgData name="Micheline Hounjet" userId="66e7068e-d595-4601-85a2-2723f0d5cfe1" providerId="ADAL" clId="{8687C74D-2CE7-4B6D-AAA2-2143F0666E6E}" dt="2023-06-14T08:48:03.690" v="6" actId="1076"/>
      <pc:docMkLst>
        <pc:docMk/>
      </pc:docMkLst>
      <pc:sldChg chg="ord">
        <pc:chgData name="Micheline Hounjet" userId="66e7068e-d595-4601-85a2-2723f0d5cfe1" providerId="ADAL" clId="{8687C74D-2CE7-4B6D-AAA2-2143F0666E6E}" dt="2023-06-14T08:47:39.965" v="2"/>
        <pc:sldMkLst>
          <pc:docMk/>
          <pc:sldMk cId="1006995572" sldId="257"/>
        </pc:sldMkLst>
      </pc:sldChg>
      <pc:sldChg chg="modSp mod">
        <pc:chgData name="Micheline Hounjet" userId="66e7068e-d595-4601-85a2-2723f0d5cfe1" providerId="ADAL" clId="{8687C74D-2CE7-4B6D-AAA2-2143F0666E6E}" dt="2023-06-14T08:47:09.215" v="0" actId="6549"/>
        <pc:sldMkLst>
          <pc:docMk/>
          <pc:sldMk cId="1887300689" sldId="259"/>
        </pc:sldMkLst>
        <pc:spChg chg="mod">
          <ac:chgData name="Micheline Hounjet" userId="66e7068e-d595-4601-85a2-2723f0d5cfe1" providerId="ADAL" clId="{8687C74D-2CE7-4B6D-AAA2-2143F0666E6E}" dt="2023-06-14T08:47:09.215" v="0" actId="6549"/>
          <ac:spMkLst>
            <pc:docMk/>
            <pc:sldMk cId="1887300689" sldId="259"/>
            <ac:spMk id="3" creationId="{E0BFE719-67FE-72C7-5142-2A474B1B0DAA}"/>
          </ac:spMkLst>
        </pc:spChg>
      </pc:sldChg>
      <pc:sldChg chg="del">
        <pc:chgData name="Micheline Hounjet" userId="66e7068e-d595-4601-85a2-2723f0d5cfe1" providerId="ADAL" clId="{8687C74D-2CE7-4B6D-AAA2-2143F0666E6E}" dt="2023-06-14T08:47:43.262" v="3" actId="47"/>
        <pc:sldMkLst>
          <pc:docMk/>
          <pc:sldMk cId="1252310029" sldId="266"/>
        </pc:sldMkLst>
      </pc:sldChg>
      <pc:sldChg chg="addSp modSp new mod">
        <pc:chgData name="Micheline Hounjet" userId="66e7068e-d595-4601-85a2-2723f0d5cfe1" providerId="ADAL" clId="{8687C74D-2CE7-4B6D-AAA2-2143F0666E6E}" dt="2023-06-14T08:48:03.690" v="6" actId="1076"/>
        <pc:sldMkLst>
          <pc:docMk/>
          <pc:sldMk cId="4204598327" sldId="266"/>
        </pc:sldMkLst>
        <pc:picChg chg="add mod">
          <ac:chgData name="Micheline Hounjet" userId="66e7068e-d595-4601-85a2-2723f0d5cfe1" providerId="ADAL" clId="{8687C74D-2CE7-4B6D-AAA2-2143F0666E6E}" dt="2023-06-14T08:48:03.690" v="6" actId="1076"/>
          <ac:picMkLst>
            <pc:docMk/>
            <pc:sldMk cId="4204598327" sldId="266"/>
            <ac:picMk id="4" creationId="{37B09F1D-78B8-21E3-F3DA-18D394144A61}"/>
          </ac:picMkLst>
        </pc:picChg>
      </pc:sldChg>
    </pc:docChg>
  </pc:docChgLst>
  <pc:docChgLst>
    <pc:chgData name="Sander Baas" userId="S::sander.baas@rhdhv.com::2319b83c-1de9-453f-9392-f4936269fe90" providerId="AD" clId="Web-{E744064E-8841-4FC8-ABA6-E15FF2D9FBF9}"/>
    <pc:docChg chg="modSld">
      <pc:chgData name="Sander Baas" userId="S::sander.baas@rhdhv.com::2319b83c-1de9-453f-9392-f4936269fe90" providerId="AD" clId="Web-{E744064E-8841-4FC8-ABA6-E15FF2D9FBF9}" dt="2023-03-06T09:37:32.066" v="1"/>
      <pc:docMkLst>
        <pc:docMk/>
      </pc:docMkLst>
      <pc:sldChg chg="addSp delSp modSp mod setBg">
        <pc:chgData name="Sander Baas" userId="S::sander.baas@rhdhv.com::2319b83c-1de9-453f-9392-f4936269fe90" providerId="AD" clId="Web-{E744064E-8841-4FC8-ABA6-E15FF2D9FBF9}" dt="2023-03-06T09:37:32.066" v="1"/>
        <pc:sldMkLst>
          <pc:docMk/>
          <pc:sldMk cId="295983539" sldId="262"/>
        </pc:sldMkLst>
        <pc:spChg chg="del">
          <ac:chgData name="Sander Baas" userId="S::sander.baas@rhdhv.com::2319b83c-1de9-453f-9392-f4936269fe90" providerId="AD" clId="Web-{E744064E-8841-4FC8-ABA6-E15FF2D9FBF9}" dt="2023-03-06T09:37:32.066" v="1"/>
          <ac:spMkLst>
            <pc:docMk/>
            <pc:sldMk cId="295983539" sldId="262"/>
            <ac:spMk id="2" creationId="{4F9F302E-C66A-A4A5-877D-6BE1DE3850FE}"/>
          </ac:spMkLst>
        </pc:spChg>
        <pc:spChg chg="del">
          <ac:chgData name="Sander Baas" userId="S::sander.baas@rhdhv.com::2319b83c-1de9-453f-9392-f4936269fe90" providerId="AD" clId="Web-{E744064E-8841-4FC8-ABA6-E15FF2D9FBF9}" dt="2023-03-06T09:37:28.816" v="0"/>
          <ac:spMkLst>
            <pc:docMk/>
            <pc:sldMk cId="295983539" sldId="262"/>
            <ac:spMk id="3" creationId="{912D1FAF-A339-24ED-5AF6-AEF12BE5C394}"/>
          </ac:spMkLst>
        </pc:spChg>
        <pc:spChg chg="add">
          <ac:chgData name="Sander Baas" userId="S::sander.baas@rhdhv.com::2319b83c-1de9-453f-9392-f4936269fe90" providerId="AD" clId="Web-{E744064E-8841-4FC8-ABA6-E15FF2D9FBF9}" dt="2023-03-06T09:37:32.066" v="1"/>
          <ac:spMkLst>
            <pc:docMk/>
            <pc:sldMk cId="295983539" sldId="262"/>
            <ac:spMk id="9" creationId="{42A4FC2C-047E-45A5-965D-8E1E3BF09BC6}"/>
          </ac:spMkLst>
        </pc:spChg>
        <pc:picChg chg="add mod ord">
          <ac:chgData name="Sander Baas" userId="S::sander.baas@rhdhv.com::2319b83c-1de9-453f-9392-f4936269fe90" providerId="AD" clId="Web-{E744064E-8841-4FC8-ABA6-E15FF2D9FBF9}" dt="2023-03-06T09:37:32.066" v="1"/>
          <ac:picMkLst>
            <pc:docMk/>
            <pc:sldMk cId="295983539" sldId="262"/>
            <ac:picMk id="4" creationId="{59D28B94-686B-41C0-A7E4-1302A9C9D998}"/>
          </ac:picMkLst>
        </pc:picChg>
      </pc:sldChg>
    </pc:docChg>
  </pc:docChgLst>
  <pc:docChgLst>
    <pc:chgData name="Sander Baas" userId="S::sander.baas@rhdhv.com::2319b83c-1de9-453f-9392-f4936269fe90" providerId="AD" clId="Web-{14F7FEA3-D50C-4194-BFC1-F9B039B72EA7}"/>
    <pc:docChg chg="modSld">
      <pc:chgData name="Sander Baas" userId="S::sander.baas@rhdhv.com::2319b83c-1de9-453f-9392-f4936269fe90" providerId="AD" clId="Web-{14F7FEA3-D50C-4194-BFC1-F9B039B72EA7}" dt="2023-03-06T14:43:31.470" v="26" actId="1076"/>
      <pc:docMkLst>
        <pc:docMk/>
      </pc:docMkLst>
      <pc:sldChg chg="modSp">
        <pc:chgData name="Sander Baas" userId="S::sander.baas@rhdhv.com::2319b83c-1de9-453f-9392-f4936269fe90" providerId="AD" clId="Web-{14F7FEA3-D50C-4194-BFC1-F9B039B72EA7}" dt="2023-03-06T14:43:31.470" v="26" actId="1076"/>
        <pc:sldMkLst>
          <pc:docMk/>
          <pc:sldMk cId="1006995572" sldId="257"/>
        </pc:sldMkLst>
        <pc:picChg chg="mod">
          <ac:chgData name="Sander Baas" userId="S::sander.baas@rhdhv.com::2319b83c-1de9-453f-9392-f4936269fe90" providerId="AD" clId="Web-{14F7FEA3-D50C-4194-BFC1-F9B039B72EA7}" dt="2023-03-06T14:43:31.470" v="26" actId="1076"/>
          <ac:picMkLst>
            <pc:docMk/>
            <pc:sldMk cId="1006995572" sldId="257"/>
            <ac:picMk id="14" creationId="{AE77C817-4652-868E-E1E5-2F3802305F17}"/>
          </ac:picMkLst>
        </pc:picChg>
        <pc:picChg chg="mod">
          <ac:chgData name="Sander Baas" userId="S::sander.baas@rhdhv.com::2319b83c-1de9-453f-9392-f4936269fe90" providerId="AD" clId="Web-{14F7FEA3-D50C-4194-BFC1-F9B039B72EA7}" dt="2023-03-06T14:42:56.297" v="11" actId="1076"/>
          <ac:picMkLst>
            <pc:docMk/>
            <pc:sldMk cId="1006995572" sldId="257"/>
            <ac:picMk id="32" creationId="{AD4A1F4A-EE8F-D865-F8D5-D2FF6127A770}"/>
          </ac:picMkLst>
        </pc:picChg>
        <pc:picChg chg="mod">
          <ac:chgData name="Sander Baas" userId="S::sander.baas@rhdhv.com::2319b83c-1de9-453f-9392-f4936269fe90" providerId="AD" clId="Web-{14F7FEA3-D50C-4194-BFC1-F9B039B72EA7}" dt="2023-03-06T14:43:04.141" v="15" actId="1076"/>
          <ac:picMkLst>
            <pc:docMk/>
            <pc:sldMk cId="1006995572" sldId="257"/>
            <ac:picMk id="34" creationId="{C619639D-3BF1-CA68-1AF1-0E5B4F704166}"/>
          </ac:picMkLst>
        </pc:picChg>
        <pc:picChg chg="mod">
          <ac:chgData name="Sander Baas" userId="S::sander.baas@rhdhv.com::2319b83c-1de9-453f-9392-f4936269fe90" providerId="AD" clId="Web-{14F7FEA3-D50C-4194-BFC1-F9B039B72EA7}" dt="2023-03-06T14:42:53.125" v="9" actId="1076"/>
          <ac:picMkLst>
            <pc:docMk/>
            <pc:sldMk cId="1006995572" sldId="257"/>
            <ac:picMk id="36" creationId="{E23502EC-93DD-B432-B9F6-2545B17C6EE0}"/>
          </ac:picMkLst>
        </pc:picChg>
      </pc:sldChg>
    </pc:docChg>
  </pc:docChgLst>
  <pc:docChgLst>
    <pc:chgData name="Micheline Hounjet" userId="66e7068e-d595-4601-85a2-2723f0d5cfe1" providerId="ADAL" clId="{45C94477-8506-4F2D-8EBE-AE473BE6AAF4}"/>
    <pc:docChg chg="custSel addSld delSld modSld">
      <pc:chgData name="Micheline Hounjet" userId="66e7068e-d595-4601-85a2-2723f0d5cfe1" providerId="ADAL" clId="{45C94477-8506-4F2D-8EBE-AE473BE6AAF4}" dt="2023-03-08T08:50:22.676" v="724" actId="732"/>
      <pc:docMkLst>
        <pc:docMk/>
      </pc:docMkLst>
      <pc:sldChg chg="addSp delSp modSp mod">
        <pc:chgData name="Micheline Hounjet" userId="66e7068e-d595-4601-85a2-2723f0d5cfe1" providerId="ADAL" clId="{45C94477-8506-4F2D-8EBE-AE473BE6AAF4}" dt="2023-03-06T08:27:14.466" v="45" actId="1076"/>
        <pc:sldMkLst>
          <pc:docMk/>
          <pc:sldMk cId="2764566793" sldId="256"/>
        </pc:sldMkLst>
        <pc:spChg chg="del">
          <ac:chgData name="Micheline Hounjet" userId="66e7068e-d595-4601-85a2-2723f0d5cfe1" providerId="ADAL" clId="{45C94477-8506-4F2D-8EBE-AE473BE6AAF4}" dt="2023-03-06T08:22:12.167" v="0" actId="478"/>
          <ac:spMkLst>
            <pc:docMk/>
            <pc:sldMk cId="2764566793" sldId="256"/>
            <ac:spMk id="2" creationId="{BDE240F5-6971-C3AB-5E1E-50B0F493E255}"/>
          </ac:spMkLst>
        </pc:spChg>
        <pc:spChg chg="del">
          <ac:chgData name="Micheline Hounjet" userId="66e7068e-d595-4601-85a2-2723f0d5cfe1" providerId="ADAL" clId="{45C94477-8506-4F2D-8EBE-AE473BE6AAF4}" dt="2023-03-06T08:22:13.371" v="1" actId="478"/>
          <ac:spMkLst>
            <pc:docMk/>
            <pc:sldMk cId="2764566793" sldId="256"/>
            <ac:spMk id="3" creationId="{E4633BCB-5518-FDFA-5341-DF1EE9DB2368}"/>
          </ac:spMkLst>
        </pc:spChg>
        <pc:picChg chg="add mod">
          <ac:chgData name="Micheline Hounjet" userId="66e7068e-d595-4601-85a2-2723f0d5cfe1" providerId="ADAL" clId="{45C94477-8506-4F2D-8EBE-AE473BE6AAF4}" dt="2023-03-06T08:24:07.190" v="4" actId="962"/>
          <ac:picMkLst>
            <pc:docMk/>
            <pc:sldMk cId="2764566793" sldId="256"/>
            <ac:picMk id="5" creationId="{64FAB15A-0D03-0F94-3D4D-86B35888B37D}"/>
          </ac:picMkLst>
        </pc:picChg>
        <pc:picChg chg="add del mod">
          <ac:chgData name="Micheline Hounjet" userId="66e7068e-d595-4601-85a2-2723f0d5cfe1" providerId="ADAL" clId="{45C94477-8506-4F2D-8EBE-AE473BE6AAF4}" dt="2023-03-06T08:24:36.152" v="8" actId="21"/>
          <ac:picMkLst>
            <pc:docMk/>
            <pc:sldMk cId="2764566793" sldId="256"/>
            <ac:picMk id="7" creationId="{C4FA6BCD-3FC4-489D-15DE-A5219C8F234D}"/>
          </ac:picMkLst>
        </pc:picChg>
        <pc:picChg chg="add mod">
          <ac:chgData name="Micheline Hounjet" userId="66e7068e-d595-4601-85a2-2723f0d5cfe1" providerId="ADAL" clId="{45C94477-8506-4F2D-8EBE-AE473BE6AAF4}" dt="2023-03-06T08:27:14.466" v="45" actId="1076"/>
          <ac:picMkLst>
            <pc:docMk/>
            <pc:sldMk cId="2764566793" sldId="256"/>
            <ac:picMk id="9" creationId="{F2C38322-CF01-B86D-1A8F-17EF288C52AD}"/>
          </ac:picMkLst>
        </pc:picChg>
      </pc:sldChg>
      <pc:sldChg chg="addSp delSp modSp new mod setBg">
        <pc:chgData name="Micheline Hounjet" userId="66e7068e-d595-4601-85a2-2723f0d5cfe1" providerId="ADAL" clId="{45C94477-8506-4F2D-8EBE-AE473BE6AAF4}" dt="2023-03-06T14:44:01.162" v="721" actId="14100"/>
        <pc:sldMkLst>
          <pc:docMk/>
          <pc:sldMk cId="1006995572" sldId="257"/>
        </pc:sldMkLst>
        <pc:spChg chg="del">
          <ac:chgData name="Micheline Hounjet" userId="66e7068e-d595-4601-85a2-2723f0d5cfe1" providerId="ADAL" clId="{45C94477-8506-4F2D-8EBE-AE473BE6AAF4}" dt="2023-03-06T09:40:52.927" v="177" actId="478"/>
          <ac:spMkLst>
            <pc:docMk/>
            <pc:sldMk cId="1006995572" sldId="257"/>
            <ac:spMk id="3" creationId="{806DE149-80ED-90AC-D50C-8909997C0DA2}"/>
          </ac:spMkLst>
        </pc:spChg>
        <pc:picChg chg="add mod modCrop">
          <ac:chgData name="Micheline Hounjet" userId="66e7068e-d595-4601-85a2-2723f0d5cfe1" providerId="ADAL" clId="{45C94477-8506-4F2D-8EBE-AE473BE6AAF4}" dt="2023-03-06T09:40:50.174" v="176" actId="1076"/>
          <ac:picMkLst>
            <pc:docMk/>
            <pc:sldMk cId="1006995572" sldId="257"/>
            <ac:picMk id="4" creationId="{0F2F2786-E0EA-4B46-1A2E-39C213BA7C70}"/>
          </ac:picMkLst>
        </pc:picChg>
        <pc:picChg chg="add mod modCrop">
          <ac:chgData name="Micheline Hounjet" userId="66e7068e-d595-4601-85a2-2723f0d5cfe1" providerId="ADAL" clId="{45C94477-8506-4F2D-8EBE-AE473BE6AAF4}" dt="2023-03-06T10:22:11.090" v="520" actId="1037"/>
          <ac:picMkLst>
            <pc:docMk/>
            <pc:sldMk cId="1006995572" sldId="257"/>
            <ac:picMk id="6" creationId="{7956818E-06E9-070C-0BF9-4DFFD11FFFBD}"/>
          </ac:picMkLst>
        </pc:picChg>
        <pc:picChg chg="add mod modCrop">
          <ac:chgData name="Micheline Hounjet" userId="66e7068e-d595-4601-85a2-2723f0d5cfe1" providerId="ADAL" clId="{45C94477-8506-4F2D-8EBE-AE473BE6AAF4}" dt="2023-03-06T10:22:13.689" v="526" actId="1037"/>
          <ac:picMkLst>
            <pc:docMk/>
            <pc:sldMk cId="1006995572" sldId="257"/>
            <ac:picMk id="8" creationId="{575FBEC5-641E-36EB-3FEF-5DDF108C65CF}"/>
          </ac:picMkLst>
        </pc:picChg>
        <pc:picChg chg="add mod modCrop">
          <ac:chgData name="Micheline Hounjet" userId="66e7068e-d595-4601-85a2-2723f0d5cfe1" providerId="ADAL" clId="{45C94477-8506-4F2D-8EBE-AE473BE6AAF4}" dt="2023-03-06T14:44:01.162" v="721" actId="14100"/>
          <ac:picMkLst>
            <pc:docMk/>
            <pc:sldMk cId="1006995572" sldId="257"/>
            <ac:picMk id="10" creationId="{364AACE0-4721-BB29-7840-47D29AB13CA0}"/>
          </ac:picMkLst>
        </pc:picChg>
        <pc:picChg chg="add mod modCrop">
          <ac:chgData name="Micheline Hounjet" userId="66e7068e-d595-4601-85a2-2723f0d5cfe1" providerId="ADAL" clId="{45C94477-8506-4F2D-8EBE-AE473BE6AAF4}" dt="2023-03-06T10:22:19.718" v="549" actId="1037"/>
          <ac:picMkLst>
            <pc:docMk/>
            <pc:sldMk cId="1006995572" sldId="257"/>
            <ac:picMk id="12" creationId="{99F4233A-4109-D159-289F-D317A1AF343D}"/>
          </ac:picMkLst>
        </pc:picChg>
        <pc:picChg chg="add mod modCrop">
          <ac:chgData name="Micheline Hounjet" userId="66e7068e-d595-4601-85a2-2723f0d5cfe1" providerId="ADAL" clId="{45C94477-8506-4F2D-8EBE-AE473BE6AAF4}" dt="2023-03-06T14:38:29.538" v="711" actId="1076"/>
          <ac:picMkLst>
            <pc:docMk/>
            <pc:sldMk cId="1006995572" sldId="257"/>
            <ac:picMk id="14" creationId="{AE77C817-4652-868E-E1E5-2F3802305F17}"/>
          </ac:picMkLst>
        </pc:picChg>
        <pc:picChg chg="add mod modCrop">
          <ac:chgData name="Micheline Hounjet" userId="66e7068e-d595-4601-85a2-2723f0d5cfe1" providerId="ADAL" clId="{45C94477-8506-4F2D-8EBE-AE473BE6AAF4}" dt="2023-03-06T10:22:23.368" v="565" actId="1037"/>
          <ac:picMkLst>
            <pc:docMk/>
            <pc:sldMk cId="1006995572" sldId="257"/>
            <ac:picMk id="16" creationId="{8A2BBC7A-3A9F-9689-C944-4C69B8E68127}"/>
          </ac:picMkLst>
        </pc:picChg>
        <pc:picChg chg="add mod modCrop">
          <ac:chgData name="Micheline Hounjet" userId="66e7068e-d595-4601-85a2-2723f0d5cfe1" providerId="ADAL" clId="{45C94477-8506-4F2D-8EBE-AE473BE6AAF4}" dt="2023-03-06T09:49:15.972" v="272" actId="14100"/>
          <ac:picMkLst>
            <pc:docMk/>
            <pc:sldMk cId="1006995572" sldId="257"/>
            <ac:picMk id="18" creationId="{21085F92-A1A3-6F80-4355-6AB207C9CD9E}"/>
          </ac:picMkLst>
        </pc:picChg>
        <pc:picChg chg="add mod modCrop">
          <ac:chgData name="Micheline Hounjet" userId="66e7068e-d595-4601-85a2-2723f0d5cfe1" providerId="ADAL" clId="{45C94477-8506-4F2D-8EBE-AE473BE6AAF4}" dt="2023-03-06T09:54:16.629" v="290" actId="14100"/>
          <ac:picMkLst>
            <pc:docMk/>
            <pc:sldMk cId="1006995572" sldId="257"/>
            <ac:picMk id="20" creationId="{7877DC54-6E1F-7464-DE12-6351C541BC8C}"/>
          </ac:picMkLst>
        </pc:picChg>
        <pc:picChg chg="add mod modCrop">
          <ac:chgData name="Micheline Hounjet" userId="66e7068e-d595-4601-85a2-2723f0d5cfe1" providerId="ADAL" clId="{45C94477-8506-4F2D-8EBE-AE473BE6AAF4}" dt="2023-03-06T14:31:38.780" v="707" actId="1076"/>
          <ac:picMkLst>
            <pc:docMk/>
            <pc:sldMk cId="1006995572" sldId="257"/>
            <ac:picMk id="22" creationId="{871EB625-B3A0-867A-EF3F-EBC2C9ACB7F2}"/>
          </ac:picMkLst>
        </pc:picChg>
        <pc:picChg chg="add mod modCrop">
          <ac:chgData name="Micheline Hounjet" userId="66e7068e-d595-4601-85a2-2723f0d5cfe1" providerId="ADAL" clId="{45C94477-8506-4F2D-8EBE-AE473BE6AAF4}" dt="2023-03-06T14:38:33.776" v="712" actId="1076"/>
          <ac:picMkLst>
            <pc:docMk/>
            <pc:sldMk cId="1006995572" sldId="257"/>
            <ac:picMk id="24" creationId="{9DBC1C93-44F6-3643-CA8D-D400884F84F7}"/>
          </ac:picMkLst>
        </pc:picChg>
        <pc:picChg chg="add mod modCrop">
          <ac:chgData name="Micheline Hounjet" userId="66e7068e-d595-4601-85a2-2723f0d5cfe1" providerId="ADAL" clId="{45C94477-8506-4F2D-8EBE-AE473BE6AAF4}" dt="2023-03-06T14:43:09.676" v="719" actId="1076"/>
          <ac:picMkLst>
            <pc:docMk/>
            <pc:sldMk cId="1006995572" sldId="257"/>
            <ac:picMk id="26" creationId="{2FE13E76-B431-CD6F-B4CA-3F77BA1E8FAE}"/>
          </ac:picMkLst>
        </pc:picChg>
        <pc:picChg chg="add mod modCrop">
          <ac:chgData name="Micheline Hounjet" userId="66e7068e-d595-4601-85a2-2723f0d5cfe1" providerId="ADAL" clId="{45C94477-8506-4F2D-8EBE-AE473BE6AAF4}" dt="2023-03-06T14:42:32.214" v="716" actId="1076"/>
          <ac:picMkLst>
            <pc:docMk/>
            <pc:sldMk cId="1006995572" sldId="257"/>
            <ac:picMk id="28" creationId="{4B7C408B-269B-E8AB-71D8-23F53D9A267B}"/>
          </ac:picMkLst>
        </pc:picChg>
        <pc:picChg chg="add mod modCrop">
          <ac:chgData name="Micheline Hounjet" userId="66e7068e-d595-4601-85a2-2723f0d5cfe1" providerId="ADAL" clId="{45C94477-8506-4F2D-8EBE-AE473BE6AAF4}" dt="2023-03-06T10:22:27.496" v="583" actId="1037"/>
          <ac:picMkLst>
            <pc:docMk/>
            <pc:sldMk cId="1006995572" sldId="257"/>
            <ac:picMk id="30" creationId="{A117A704-0CB5-A665-FBFC-FE3DBAB3A44F}"/>
          </ac:picMkLst>
        </pc:picChg>
        <pc:picChg chg="add mod modCrop">
          <ac:chgData name="Micheline Hounjet" userId="66e7068e-d595-4601-85a2-2723f0d5cfe1" providerId="ADAL" clId="{45C94477-8506-4F2D-8EBE-AE473BE6AAF4}" dt="2023-03-06T10:03:16.542" v="371" actId="14100"/>
          <ac:picMkLst>
            <pc:docMk/>
            <pc:sldMk cId="1006995572" sldId="257"/>
            <ac:picMk id="32" creationId="{AD4A1F4A-EE8F-D865-F8D5-D2FF6127A770}"/>
          </ac:picMkLst>
        </pc:picChg>
        <pc:picChg chg="add mod modCrop">
          <ac:chgData name="Micheline Hounjet" userId="66e7068e-d595-4601-85a2-2723f0d5cfe1" providerId="ADAL" clId="{45C94477-8506-4F2D-8EBE-AE473BE6AAF4}" dt="2023-03-06T10:22:31.681" v="602" actId="1037"/>
          <ac:picMkLst>
            <pc:docMk/>
            <pc:sldMk cId="1006995572" sldId="257"/>
            <ac:picMk id="34" creationId="{C619639D-3BF1-CA68-1AF1-0E5B4F704166}"/>
          </ac:picMkLst>
        </pc:picChg>
        <pc:picChg chg="add mod modCrop">
          <ac:chgData name="Micheline Hounjet" userId="66e7068e-d595-4601-85a2-2723f0d5cfe1" providerId="ADAL" clId="{45C94477-8506-4F2D-8EBE-AE473BE6AAF4}" dt="2023-03-06T10:04:16.645" v="387" actId="14100"/>
          <ac:picMkLst>
            <pc:docMk/>
            <pc:sldMk cId="1006995572" sldId="257"/>
            <ac:picMk id="36" creationId="{E23502EC-93DD-B432-B9F6-2545B17C6EE0}"/>
          </ac:picMkLst>
        </pc:picChg>
        <pc:picChg chg="add del mod modCrop">
          <ac:chgData name="Micheline Hounjet" userId="66e7068e-d595-4601-85a2-2723f0d5cfe1" providerId="ADAL" clId="{45C94477-8506-4F2D-8EBE-AE473BE6AAF4}" dt="2023-03-06T10:07:16.113" v="408" actId="478"/>
          <ac:picMkLst>
            <pc:docMk/>
            <pc:sldMk cId="1006995572" sldId="257"/>
            <ac:picMk id="38" creationId="{5C521680-C9EA-65C9-1EF6-75C20CEFBC80}"/>
          </ac:picMkLst>
        </pc:picChg>
        <pc:picChg chg="add mod modCrop">
          <ac:chgData name="Micheline Hounjet" userId="66e7068e-d595-4601-85a2-2723f0d5cfe1" providerId="ADAL" clId="{45C94477-8506-4F2D-8EBE-AE473BE6AAF4}" dt="2023-03-06T10:22:50.297" v="665" actId="1037"/>
          <ac:picMkLst>
            <pc:docMk/>
            <pc:sldMk cId="1006995572" sldId="257"/>
            <ac:picMk id="40" creationId="{87652418-9EC1-17C8-2D51-ABCE71F0FEB1}"/>
          </ac:picMkLst>
        </pc:picChg>
        <pc:picChg chg="add mod modCrop">
          <ac:chgData name="Micheline Hounjet" userId="66e7068e-d595-4601-85a2-2723f0d5cfe1" providerId="ADAL" clId="{45C94477-8506-4F2D-8EBE-AE473BE6AAF4}" dt="2023-03-06T10:08:11.189" v="423" actId="14100"/>
          <ac:picMkLst>
            <pc:docMk/>
            <pc:sldMk cId="1006995572" sldId="257"/>
            <ac:picMk id="42" creationId="{50D91972-4CE5-67E6-C22C-0994CF1430C2}"/>
          </ac:picMkLst>
        </pc:picChg>
        <pc:picChg chg="add mod modCrop">
          <ac:chgData name="Micheline Hounjet" userId="66e7068e-d595-4601-85a2-2723f0d5cfe1" providerId="ADAL" clId="{45C94477-8506-4F2D-8EBE-AE473BE6AAF4}" dt="2023-03-06T14:41:54.420" v="714" actId="1076"/>
          <ac:picMkLst>
            <pc:docMk/>
            <pc:sldMk cId="1006995572" sldId="257"/>
            <ac:picMk id="44" creationId="{F03592A5-E4A7-57B1-EE1B-B9D86BCD7BA7}"/>
          </ac:picMkLst>
        </pc:picChg>
        <pc:picChg chg="add mod modCrop">
          <ac:chgData name="Micheline Hounjet" userId="66e7068e-d595-4601-85a2-2723f0d5cfe1" providerId="ADAL" clId="{45C94477-8506-4F2D-8EBE-AE473BE6AAF4}" dt="2023-03-06T10:10:46.748" v="446" actId="14100"/>
          <ac:picMkLst>
            <pc:docMk/>
            <pc:sldMk cId="1006995572" sldId="257"/>
            <ac:picMk id="46" creationId="{574A5879-5D0F-912A-7710-13F49F6349FB}"/>
          </ac:picMkLst>
        </pc:picChg>
        <pc:picChg chg="add mod modCrop">
          <ac:chgData name="Micheline Hounjet" userId="66e7068e-d595-4601-85a2-2723f0d5cfe1" providerId="ADAL" clId="{45C94477-8506-4F2D-8EBE-AE473BE6AAF4}" dt="2023-03-06T10:12:06.200" v="458" actId="14100"/>
          <ac:picMkLst>
            <pc:docMk/>
            <pc:sldMk cId="1006995572" sldId="257"/>
            <ac:picMk id="48" creationId="{F77A2F49-39E3-F3CA-A3B8-4F1389871AFB}"/>
          </ac:picMkLst>
        </pc:picChg>
        <pc:picChg chg="add mod modCrop">
          <ac:chgData name="Micheline Hounjet" userId="66e7068e-d595-4601-85a2-2723f0d5cfe1" providerId="ADAL" clId="{45C94477-8506-4F2D-8EBE-AE473BE6AAF4}" dt="2023-03-06T14:42:21.286" v="715" actId="1076"/>
          <ac:picMkLst>
            <pc:docMk/>
            <pc:sldMk cId="1006995572" sldId="257"/>
            <ac:picMk id="50" creationId="{A30217FF-DB69-E173-611E-D6945BA4912C}"/>
          </ac:picMkLst>
        </pc:picChg>
        <pc:picChg chg="add mod modCrop">
          <ac:chgData name="Micheline Hounjet" userId="66e7068e-d595-4601-85a2-2723f0d5cfe1" providerId="ADAL" clId="{45C94477-8506-4F2D-8EBE-AE473BE6AAF4}" dt="2023-03-06T10:22:53.197" v="675" actId="1037"/>
          <ac:picMkLst>
            <pc:docMk/>
            <pc:sldMk cId="1006995572" sldId="257"/>
            <ac:picMk id="52" creationId="{D9A98AEE-7B14-938F-5D15-8270DF2A3A45}"/>
          </ac:picMkLst>
        </pc:picChg>
        <pc:picChg chg="add mod modCrop">
          <ac:chgData name="Micheline Hounjet" userId="66e7068e-d595-4601-85a2-2723f0d5cfe1" providerId="ADAL" clId="{45C94477-8506-4F2D-8EBE-AE473BE6AAF4}" dt="2023-03-06T10:22:54.454" v="679" actId="1037"/>
          <ac:picMkLst>
            <pc:docMk/>
            <pc:sldMk cId="1006995572" sldId="257"/>
            <ac:picMk id="54" creationId="{EE4F4C7C-D195-D74C-FC1B-058D8748A891}"/>
          </ac:picMkLst>
        </pc:picChg>
        <pc:picChg chg="add mod modCrop">
          <ac:chgData name="Micheline Hounjet" userId="66e7068e-d595-4601-85a2-2723f0d5cfe1" providerId="ADAL" clId="{45C94477-8506-4F2D-8EBE-AE473BE6AAF4}" dt="2023-03-06T10:22:55.544" v="682" actId="1037"/>
          <ac:picMkLst>
            <pc:docMk/>
            <pc:sldMk cId="1006995572" sldId="257"/>
            <ac:picMk id="56" creationId="{EEF3A509-7B31-DD5A-DB0B-45160B7410F4}"/>
          </ac:picMkLst>
        </pc:picChg>
      </pc:sldChg>
      <pc:sldChg chg="del">
        <pc:chgData name="Micheline Hounjet" userId="66e7068e-d595-4601-85a2-2723f0d5cfe1" providerId="ADAL" clId="{45C94477-8506-4F2D-8EBE-AE473BE6AAF4}" dt="2023-03-06T09:40:55.790" v="178" actId="47"/>
        <pc:sldMkLst>
          <pc:docMk/>
          <pc:sldMk cId="4091092045" sldId="258"/>
        </pc:sldMkLst>
      </pc:sldChg>
      <pc:sldChg chg="addSp modSp new mod">
        <pc:chgData name="Micheline Hounjet" userId="66e7068e-d595-4601-85a2-2723f0d5cfe1" providerId="ADAL" clId="{45C94477-8506-4F2D-8EBE-AE473BE6AAF4}" dt="2023-03-06T10:24:52.825" v="705" actId="1076"/>
        <pc:sldMkLst>
          <pc:docMk/>
          <pc:sldMk cId="1887300689" sldId="259"/>
        </pc:sldMkLst>
        <pc:spChg chg="mod">
          <ac:chgData name="Micheline Hounjet" userId="66e7068e-d595-4601-85a2-2723f0d5cfe1" providerId="ADAL" clId="{45C94477-8506-4F2D-8EBE-AE473BE6AAF4}" dt="2023-03-06T09:40:29.843" v="172" actId="207"/>
          <ac:spMkLst>
            <pc:docMk/>
            <pc:sldMk cId="1887300689" sldId="259"/>
            <ac:spMk id="2" creationId="{7F393DDD-EE6B-7B31-B6E7-0AAE500EC85F}"/>
          </ac:spMkLst>
        </pc:spChg>
        <pc:spChg chg="mod">
          <ac:chgData name="Micheline Hounjet" userId="66e7068e-d595-4601-85a2-2723f0d5cfe1" providerId="ADAL" clId="{45C94477-8506-4F2D-8EBE-AE473BE6AAF4}" dt="2023-03-06T09:40:34.037" v="173" actId="207"/>
          <ac:spMkLst>
            <pc:docMk/>
            <pc:sldMk cId="1887300689" sldId="259"/>
            <ac:spMk id="3" creationId="{E0BFE719-67FE-72C7-5142-2A474B1B0DAA}"/>
          </ac:spMkLst>
        </pc:spChg>
        <pc:picChg chg="add mod modCrop">
          <ac:chgData name="Micheline Hounjet" userId="66e7068e-d595-4601-85a2-2723f0d5cfe1" providerId="ADAL" clId="{45C94477-8506-4F2D-8EBE-AE473BE6AAF4}" dt="2023-03-06T10:24:50.963" v="704" actId="14100"/>
          <ac:picMkLst>
            <pc:docMk/>
            <pc:sldMk cId="1887300689" sldId="259"/>
            <ac:picMk id="5" creationId="{94A163DC-A1DB-6B11-4BBB-DD57F7BA9E80}"/>
          </ac:picMkLst>
        </pc:picChg>
        <pc:picChg chg="add mod ord modCrop">
          <ac:chgData name="Micheline Hounjet" userId="66e7068e-d595-4601-85a2-2723f0d5cfe1" providerId="ADAL" clId="{45C94477-8506-4F2D-8EBE-AE473BE6AAF4}" dt="2023-03-06T10:24:52.825" v="705" actId="1076"/>
          <ac:picMkLst>
            <pc:docMk/>
            <pc:sldMk cId="1887300689" sldId="259"/>
            <ac:picMk id="7" creationId="{A71C6AA2-10A5-FA13-3638-E70D77642678}"/>
          </ac:picMkLst>
        </pc:picChg>
      </pc:sldChg>
      <pc:sldChg chg="addSp delSp modSp new mod">
        <pc:chgData name="Micheline Hounjet" userId="66e7068e-d595-4601-85a2-2723f0d5cfe1" providerId="ADAL" clId="{45C94477-8506-4F2D-8EBE-AE473BE6AAF4}" dt="2023-03-06T09:40:17.684" v="171"/>
        <pc:sldMkLst>
          <pc:docMk/>
          <pc:sldMk cId="656853895" sldId="260"/>
        </pc:sldMkLst>
        <pc:spChg chg="del">
          <ac:chgData name="Micheline Hounjet" userId="66e7068e-d595-4601-85a2-2723f0d5cfe1" providerId="ADAL" clId="{45C94477-8506-4F2D-8EBE-AE473BE6AAF4}" dt="2023-03-06T09:39:29.702" v="158" actId="931"/>
          <ac:spMkLst>
            <pc:docMk/>
            <pc:sldMk cId="656853895" sldId="260"/>
            <ac:spMk id="3" creationId="{78A28040-640F-C1D0-9560-808ADD6B3D99}"/>
          </ac:spMkLst>
        </pc:spChg>
        <pc:spChg chg="add del mod">
          <ac:chgData name="Micheline Hounjet" userId="66e7068e-d595-4601-85a2-2723f0d5cfe1" providerId="ADAL" clId="{45C94477-8506-4F2D-8EBE-AE473BE6AAF4}" dt="2023-03-06T09:39:47.794" v="165" actId="931"/>
          <ac:spMkLst>
            <pc:docMk/>
            <pc:sldMk cId="656853895" sldId="260"/>
            <ac:spMk id="7" creationId="{F77C666C-6A99-8D99-0EDF-FFBDD9F729E9}"/>
          </ac:spMkLst>
        </pc:spChg>
        <pc:picChg chg="add del mod">
          <ac:chgData name="Micheline Hounjet" userId="66e7068e-d595-4601-85a2-2723f0d5cfe1" providerId="ADAL" clId="{45C94477-8506-4F2D-8EBE-AE473BE6AAF4}" dt="2023-03-06T09:39:40.414" v="164" actId="478"/>
          <ac:picMkLst>
            <pc:docMk/>
            <pc:sldMk cId="656853895" sldId="260"/>
            <ac:picMk id="5" creationId="{60804988-A4A6-2547-EE4A-481F2E0B2139}"/>
          </ac:picMkLst>
        </pc:picChg>
        <pc:picChg chg="add mod">
          <ac:chgData name="Micheline Hounjet" userId="66e7068e-d595-4601-85a2-2723f0d5cfe1" providerId="ADAL" clId="{45C94477-8506-4F2D-8EBE-AE473BE6AAF4}" dt="2023-03-06T09:40:17.684" v="171"/>
          <ac:picMkLst>
            <pc:docMk/>
            <pc:sldMk cId="656853895" sldId="260"/>
            <ac:picMk id="9" creationId="{A9A78369-E7E5-5AD7-2F55-F04A51E1C3B4}"/>
          </ac:picMkLst>
        </pc:picChg>
      </pc:sldChg>
      <pc:sldChg chg="addSp delSp modSp new mod">
        <pc:chgData name="Micheline Hounjet" userId="66e7068e-d595-4601-85a2-2723f0d5cfe1" providerId="ADAL" clId="{45C94477-8506-4F2D-8EBE-AE473BE6AAF4}" dt="2023-03-06T09:39:08.349" v="157"/>
        <pc:sldMkLst>
          <pc:docMk/>
          <pc:sldMk cId="2529914882" sldId="261"/>
        </pc:sldMkLst>
        <pc:spChg chg="del">
          <ac:chgData name="Micheline Hounjet" userId="66e7068e-d595-4601-85a2-2723f0d5cfe1" providerId="ADAL" clId="{45C94477-8506-4F2D-8EBE-AE473BE6AAF4}" dt="2023-03-06T09:38:36.643" v="152" actId="931"/>
          <ac:spMkLst>
            <pc:docMk/>
            <pc:sldMk cId="2529914882" sldId="261"/>
            <ac:spMk id="3" creationId="{82272D35-9F4C-91D4-A947-1DAAA1348007}"/>
          </ac:spMkLst>
        </pc:spChg>
        <pc:picChg chg="add mod">
          <ac:chgData name="Micheline Hounjet" userId="66e7068e-d595-4601-85a2-2723f0d5cfe1" providerId="ADAL" clId="{45C94477-8506-4F2D-8EBE-AE473BE6AAF4}" dt="2023-03-06T09:39:08.349" v="157"/>
          <ac:picMkLst>
            <pc:docMk/>
            <pc:sldMk cId="2529914882" sldId="261"/>
            <ac:picMk id="5" creationId="{87C4C2AB-AED6-7286-3C0C-D6302816C6C2}"/>
          </ac:picMkLst>
        </pc:picChg>
      </pc:sldChg>
      <pc:sldChg chg="new">
        <pc:chgData name="Micheline Hounjet" userId="66e7068e-d595-4601-85a2-2723f0d5cfe1" providerId="ADAL" clId="{45C94477-8506-4F2D-8EBE-AE473BE6AAF4}" dt="2023-03-06T09:34:14.263" v="151" actId="680"/>
        <pc:sldMkLst>
          <pc:docMk/>
          <pc:sldMk cId="295983539" sldId="262"/>
        </pc:sldMkLst>
      </pc:sldChg>
      <pc:sldChg chg="addSp delSp modSp new del mod">
        <pc:chgData name="Micheline Hounjet" userId="66e7068e-d595-4601-85a2-2723f0d5cfe1" providerId="ADAL" clId="{45C94477-8506-4F2D-8EBE-AE473BE6AAF4}" dt="2023-03-06T10:23:10.012" v="686" actId="47"/>
        <pc:sldMkLst>
          <pc:docMk/>
          <pc:sldMk cId="3953391679" sldId="263"/>
        </pc:sldMkLst>
        <pc:spChg chg="del">
          <ac:chgData name="Micheline Hounjet" userId="66e7068e-d595-4601-85a2-2723f0d5cfe1" providerId="ADAL" clId="{45C94477-8506-4F2D-8EBE-AE473BE6AAF4}" dt="2023-03-06T09:43:18.274" v="205" actId="478"/>
          <ac:spMkLst>
            <pc:docMk/>
            <pc:sldMk cId="3953391679" sldId="263"/>
            <ac:spMk id="2" creationId="{8E4042A9-A1C5-EB28-469E-49EDC646E0BC}"/>
          </ac:spMkLst>
        </pc:spChg>
        <pc:spChg chg="del">
          <ac:chgData name="Micheline Hounjet" userId="66e7068e-d595-4601-85a2-2723f0d5cfe1" providerId="ADAL" clId="{45C94477-8506-4F2D-8EBE-AE473BE6AAF4}" dt="2023-03-06T09:41:44.830" v="180" actId="931"/>
          <ac:spMkLst>
            <pc:docMk/>
            <pc:sldMk cId="3953391679" sldId="263"/>
            <ac:spMk id="3" creationId="{65125039-4F5A-C8B1-E4A9-4DFC560DB878}"/>
          </ac:spMkLst>
        </pc:spChg>
        <pc:spChg chg="add del mod">
          <ac:chgData name="Micheline Hounjet" userId="66e7068e-d595-4601-85a2-2723f0d5cfe1" providerId="ADAL" clId="{45C94477-8506-4F2D-8EBE-AE473BE6AAF4}" dt="2023-03-06T09:43:16.185" v="203" actId="478"/>
          <ac:spMkLst>
            <pc:docMk/>
            <pc:sldMk cId="3953391679" sldId="263"/>
            <ac:spMk id="7" creationId="{3E737CB0-0314-301F-9B7A-B3430F8D858D}"/>
          </ac:spMkLst>
        </pc:spChg>
        <pc:graphicFrameChg chg="add del mod ord modGraphic">
          <ac:chgData name="Micheline Hounjet" userId="66e7068e-d595-4601-85a2-2723f0d5cfe1" providerId="ADAL" clId="{45C94477-8506-4F2D-8EBE-AE473BE6AAF4}" dt="2023-03-06T09:43:12.245" v="202" actId="478"/>
          <ac:graphicFrameMkLst>
            <pc:docMk/>
            <pc:sldMk cId="3953391679" sldId="263"/>
            <ac:graphicFrameMk id="4" creationId="{20C884AC-843B-E69F-6CE0-10B3864980E7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09:43:16.850" v="204" actId="478"/>
          <ac:graphicFrameMkLst>
            <pc:docMk/>
            <pc:sldMk cId="3953391679" sldId="263"/>
            <ac:graphicFrameMk id="5" creationId="{3D319CAB-6FB0-39B6-7EFD-0E0481875AC3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09:45:48.469" v="228" actId="478"/>
          <ac:graphicFrameMkLst>
            <pc:docMk/>
            <pc:sldMk cId="3953391679" sldId="263"/>
            <ac:graphicFrameMk id="8" creationId="{E525E280-38DE-6E77-7F71-A0DA8BFCB1AA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09:45:49.237" v="229" actId="478"/>
          <ac:graphicFrameMkLst>
            <pc:docMk/>
            <pc:sldMk cId="3953391679" sldId="263"/>
            <ac:graphicFrameMk id="9" creationId="{7DD7757A-E810-88B5-046E-AEC41E9606C1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09:49:19.823" v="274" actId="478"/>
          <ac:graphicFrameMkLst>
            <pc:docMk/>
            <pc:sldMk cId="3953391679" sldId="263"/>
            <ac:graphicFrameMk id="10" creationId="{69FBB5A9-FC2E-A4AB-35EC-84DF6D8E88BB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09:49:19.060" v="273" actId="478"/>
          <ac:graphicFrameMkLst>
            <pc:docMk/>
            <pc:sldMk cId="3953391679" sldId="263"/>
            <ac:graphicFrameMk id="11" creationId="{12444FF7-02C5-CFDA-8E34-9FD97AB76B2D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09:49:20.307" v="275" actId="478"/>
          <ac:graphicFrameMkLst>
            <pc:docMk/>
            <pc:sldMk cId="3953391679" sldId="263"/>
            <ac:graphicFrameMk id="12" creationId="{0E2E0EF1-5FEE-E028-39DF-A1DD49B24499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09:54:51.243" v="300" actId="478"/>
          <ac:graphicFrameMkLst>
            <pc:docMk/>
            <pc:sldMk cId="3953391679" sldId="263"/>
            <ac:graphicFrameMk id="13" creationId="{D25E653B-2914-5359-4C10-0E47CE18413A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09:54:49.800" v="299" actId="478"/>
          <ac:graphicFrameMkLst>
            <pc:docMk/>
            <pc:sldMk cId="3953391679" sldId="263"/>
            <ac:graphicFrameMk id="14" creationId="{F7C102A8-1205-04A7-B7E5-916823534270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09:57:32.762" v="321" actId="478"/>
          <ac:graphicFrameMkLst>
            <pc:docMk/>
            <pc:sldMk cId="3953391679" sldId="263"/>
            <ac:graphicFrameMk id="15" creationId="{13C7C1DB-E3B2-669D-D77C-4884CF0C2E21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10:00:23.873" v="355" actId="478"/>
          <ac:graphicFrameMkLst>
            <pc:docMk/>
            <pc:sldMk cId="3953391679" sldId="263"/>
            <ac:graphicFrameMk id="16" creationId="{79BBC8FD-3F3A-B36F-47B6-81770B741164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10:00:24.425" v="356" actId="478"/>
          <ac:graphicFrameMkLst>
            <pc:docMk/>
            <pc:sldMk cId="3953391679" sldId="263"/>
            <ac:graphicFrameMk id="17" creationId="{7E8B23CF-F718-8AF3-918C-B8E48300B713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10:00:23.126" v="354" actId="478"/>
          <ac:graphicFrameMkLst>
            <pc:docMk/>
            <pc:sldMk cId="3953391679" sldId="263"/>
            <ac:graphicFrameMk id="18" creationId="{571B9607-875A-E41A-0F29-93F533E64908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10:04:22.886" v="389" actId="478"/>
          <ac:graphicFrameMkLst>
            <pc:docMk/>
            <pc:sldMk cId="3953391679" sldId="263"/>
            <ac:graphicFrameMk id="19" creationId="{3583B0B8-6C74-5509-940A-3CBD9FA3AC86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10:04:21.696" v="388" actId="478"/>
          <ac:graphicFrameMkLst>
            <pc:docMk/>
            <pc:sldMk cId="3953391679" sldId="263"/>
            <ac:graphicFrameMk id="20" creationId="{1442CA52-AE24-9C7A-E44A-A4FBF7086FC1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10:04:23.519" v="390" actId="478"/>
          <ac:graphicFrameMkLst>
            <pc:docMk/>
            <pc:sldMk cId="3953391679" sldId="263"/>
            <ac:graphicFrameMk id="21" creationId="{D021BB2E-540B-E478-8E1E-19233483C25F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10:08:16.365" v="425" actId="478"/>
          <ac:graphicFrameMkLst>
            <pc:docMk/>
            <pc:sldMk cId="3953391679" sldId="263"/>
            <ac:graphicFrameMk id="22" creationId="{F9ECF7A2-75DD-DDF8-4F0F-586C5C48E49B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10:08:16.841" v="426" actId="478"/>
          <ac:graphicFrameMkLst>
            <pc:docMk/>
            <pc:sldMk cId="3953391679" sldId="263"/>
            <ac:graphicFrameMk id="23" creationId="{1D7CF4B8-F391-8463-506F-2D78E015E800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10:08:15.480" v="424" actId="478"/>
          <ac:graphicFrameMkLst>
            <pc:docMk/>
            <pc:sldMk cId="3953391679" sldId="263"/>
            <ac:graphicFrameMk id="24" creationId="{54D703D7-E8B4-821C-8BE0-4498974F2B3F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10:09:24.974" v="436" actId="478"/>
          <ac:graphicFrameMkLst>
            <pc:docMk/>
            <pc:sldMk cId="3953391679" sldId="263"/>
            <ac:graphicFrameMk id="25" creationId="{7B28D349-5B0F-C59A-313F-FD870A4936AA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10:10:50.278" v="447" actId="478"/>
          <ac:graphicFrameMkLst>
            <pc:docMk/>
            <pc:sldMk cId="3953391679" sldId="263"/>
            <ac:graphicFrameMk id="26" creationId="{45C275A3-E55A-BC81-2A83-3204ADC04175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10:12:09.464" v="459" actId="478"/>
          <ac:graphicFrameMkLst>
            <pc:docMk/>
            <pc:sldMk cId="3953391679" sldId="263"/>
            <ac:graphicFrameMk id="27" creationId="{539225DB-5AF8-5FEB-1B94-06355DA0C2A2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10:13:25.607" v="471" actId="478"/>
          <ac:graphicFrameMkLst>
            <pc:docMk/>
            <pc:sldMk cId="3953391679" sldId="263"/>
            <ac:graphicFrameMk id="28" creationId="{80D2CE57-E3CB-A119-58B2-59BF07263322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10:16:07.131" v="485" actId="478"/>
          <ac:graphicFrameMkLst>
            <pc:docMk/>
            <pc:sldMk cId="3953391679" sldId="263"/>
            <ac:graphicFrameMk id="29" creationId="{06731423-192C-5A8E-5285-480B47F73892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10:17:13.043" v="495" actId="478"/>
          <ac:graphicFrameMkLst>
            <pc:docMk/>
            <pc:sldMk cId="3953391679" sldId="263"/>
            <ac:graphicFrameMk id="30" creationId="{73F75AA5-5AF3-5E56-3736-FF70C4BA53ED}"/>
          </ac:graphicFrameMkLst>
        </pc:graphicFrameChg>
        <pc:graphicFrameChg chg="add del mod modGraphic">
          <ac:chgData name="Micheline Hounjet" userId="66e7068e-d595-4601-85a2-2723f0d5cfe1" providerId="ADAL" clId="{45C94477-8506-4F2D-8EBE-AE473BE6AAF4}" dt="2023-03-06T10:23:00.474" v="683" actId="478"/>
          <ac:graphicFrameMkLst>
            <pc:docMk/>
            <pc:sldMk cId="3953391679" sldId="263"/>
            <ac:graphicFrameMk id="31" creationId="{7794132F-3CB0-58B1-896F-DE72F9669A3E}"/>
          </ac:graphicFrameMkLst>
        </pc:graphicFrameChg>
      </pc:sldChg>
      <pc:sldChg chg="modSp add mod setBg">
        <pc:chgData name="Micheline Hounjet" userId="66e7068e-d595-4601-85a2-2723f0d5cfe1" providerId="ADAL" clId="{45C94477-8506-4F2D-8EBE-AE473BE6AAF4}" dt="2023-03-06T10:23:38.763" v="690" actId="14100"/>
        <pc:sldMkLst>
          <pc:docMk/>
          <pc:sldMk cId="724538427" sldId="264"/>
        </pc:sldMkLst>
        <pc:picChg chg="mod">
          <ac:chgData name="Micheline Hounjet" userId="66e7068e-d595-4601-85a2-2723f0d5cfe1" providerId="ADAL" clId="{45C94477-8506-4F2D-8EBE-AE473BE6AAF4}" dt="2023-03-06T10:23:38.763" v="690" actId="14100"/>
          <ac:picMkLst>
            <pc:docMk/>
            <pc:sldMk cId="724538427" sldId="264"/>
            <ac:picMk id="4" creationId="{0F2F2786-E0EA-4B46-1A2E-39C213BA7C70}"/>
          </ac:picMkLst>
        </pc:picChg>
      </pc:sldChg>
      <pc:sldChg chg="add del setBg">
        <pc:chgData name="Micheline Hounjet" userId="66e7068e-d595-4601-85a2-2723f0d5cfe1" providerId="ADAL" clId="{45C94477-8506-4F2D-8EBE-AE473BE6AAF4}" dt="2023-03-06T10:15:27.755" v="475"/>
        <pc:sldMkLst>
          <pc:docMk/>
          <pc:sldMk cId="1856528062" sldId="264"/>
        </pc:sldMkLst>
      </pc:sldChg>
      <pc:sldChg chg="add del setBg">
        <pc:chgData name="Micheline Hounjet" userId="66e7068e-d595-4601-85a2-2723f0d5cfe1" providerId="ADAL" clId="{45C94477-8506-4F2D-8EBE-AE473BE6AAF4}" dt="2023-03-06T10:15:33.191" v="477"/>
        <pc:sldMkLst>
          <pc:docMk/>
          <pc:sldMk cId="3368514782" sldId="264"/>
        </pc:sldMkLst>
      </pc:sldChg>
      <pc:sldChg chg="modSp add mod setBg">
        <pc:chgData name="Micheline Hounjet" userId="66e7068e-d595-4601-85a2-2723f0d5cfe1" providerId="ADAL" clId="{45C94477-8506-4F2D-8EBE-AE473BE6AAF4}" dt="2023-03-06T10:23:56.987" v="693" actId="14100"/>
        <pc:sldMkLst>
          <pc:docMk/>
          <pc:sldMk cId="582758892" sldId="265"/>
        </pc:sldMkLst>
        <pc:picChg chg="mod">
          <ac:chgData name="Micheline Hounjet" userId="66e7068e-d595-4601-85a2-2723f0d5cfe1" providerId="ADAL" clId="{45C94477-8506-4F2D-8EBE-AE473BE6AAF4}" dt="2023-03-06T10:23:56.987" v="693" actId="14100"/>
          <ac:picMkLst>
            <pc:docMk/>
            <pc:sldMk cId="582758892" sldId="265"/>
            <ac:picMk id="4" creationId="{0F2F2786-E0EA-4B46-1A2E-39C213BA7C70}"/>
          </ac:picMkLst>
        </pc:picChg>
      </pc:sldChg>
      <pc:sldChg chg="addSp modSp new mod">
        <pc:chgData name="Micheline Hounjet" userId="66e7068e-d595-4601-85a2-2723f0d5cfe1" providerId="ADAL" clId="{45C94477-8506-4F2D-8EBE-AE473BE6AAF4}" dt="2023-03-08T08:50:22.676" v="724" actId="732"/>
        <pc:sldMkLst>
          <pc:docMk/>
          <pc:sldMk cId="1252310029" sldId="266"/>
        </pc:sldMkLst>
        <pc:picChg chg="add mod modCrop">
          <ac:chgData name="Micheline Hounjet" userId="66e7068e-d595-4601-85a2-2723f0d5cfe1" providerId="ADAL" clId="{45C94477-8506-4F2D-8EBE-AE473BE6AAF4}" dt="2023-03-08T08:50:22.676" v="724" actId="732"/>
          <ac:picMkLst>
            <pc:docMk/>
            <pc:sldMk cId="1252310029" sldId="266"/>
            <ac:picMk id="5" creationId="{54E642C5-C48A-DDA3-9EEF-7FC207E80F8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F4958-6FC1-C34C-CB04-779BE1CD4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691F06-EFBC-79A3-DE52-22CD38B13C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70B103-0873-EFB8-880F-305059A14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81E42-E946-4AD3-A0C2-B485D9C6CCF8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ACB75-8CFC-AFEB-1AFF-32D22991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AD1B53-6B31-F65B-4BB0-A2F496DAD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D91-DE63-499F-BE5D-2B5BE37C3E1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91703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8015C-6FC1-327D-287A-AAE40F0CE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64AFF-223C-7FD4-6077-854A53B77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A7ECD-950E-1B48-DCF1-034FAE4AE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81E42-E946-4AD3-A0C2-B485D9C6CCF8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D85AA-6711-5EBE-6B1B-27462E499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888061-05BB-A834-46CC-CDABFFC32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D91-DE63-499F-BE5D-2B5BE37C3E1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0557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91BCB-E6F8-F915-6629-34EE122BB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C497B3-AF1B-A176-699E-C6C131FA8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82030F-173F-8C93-A7F4-87C682207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81E42-E946-4AD3-A0C2-B485D9C6CCF8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03730-6906-6E58-37E7-35B968F7B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76586-210C-41E7-F957-42F9B9687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D91-DE63-499F-BE5D-2B5BE37C3E1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3364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3763F-11ED-AD61-0C0A-48A349A0D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C7A06-38B0-F9B7-C426-3545316E1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7B08D7-9F7E-513B-DE23-F7482F6203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6C888B-6082-FDDD-2329-65C280398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81E42-E946-4AD3-A0C2-B485D9C6CCF8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F2DE77-9EC8-14ED-954E-9959DEF22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6D8960-5077-CB23-5D05-F6B5F1314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D91-DE63-499F-BE5D-2B5BE37C3E1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9380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6C88F-ADE0-FA0C-446F-D656DFC5E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6F7737-B655-CCF2-817C-9B0D37CBE6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0E907B-864D-2AB9-4E3B-4EA27D331A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918BF-ECBA-B077-2C94-7FAE4D1CD6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1318E0-62FA-C2FA-DC51-6306F1E407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630240-E164-8C28-1867-8E9182102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81E42-E946-4AD3-A0C2-B485D9C6CCF8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76CB19-C513-D87D-3B1D-94536C23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1E8F6C-A0F9-96EE-6297-BA4A88029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D91-DE63-499F-BE5D-2B5BE37C3E1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7212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380A2-FA3C-28F4-AEC0-69864878F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571B0C-B066-BE37-3F72-94130397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81E42-E946-4AD3-A0C2-B485D9C6CCF8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789939-663F-4369-A4F9-B7CB6FE1B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0032E-692D-B2CE-BDA9-4F920484D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D91-DE63-499F-BE5D-2B5BE37C3E1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0787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463C90-B4F4-C90B-EFF1-B13186E7D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81E42-E946-4AD3-A0C2-B485D9C6CCF8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951D4C-1B66-5561-4D9F-8D4115C43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63E8B-32BC-B59F-5274-AD56611C0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D91-DE63-499F-BE5D-2B5BE37C3E1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8999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0E0E5-B397-97BF-34B5-8AF7E727A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0455-D71F-9EF1-DAB4-8E946DC17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9309D-735D-62FB-9B61-4730A05EA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462684-534C-1B36-EEC3-36630E002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81E42-E946-4AD3-A0C2-B485D9C6CCF8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2F8239-2FEB-EF0F-91F1-4AB3C8222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CEE29D-06AD-AB95-0076-9F3BB4687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D91-DE63-499F-BE5D-2B5BE37C3E1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3517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D2D78-C98D-908B-A0C4-BD915BF9E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E1825A-4BD2-9354-2A53-586E7BB0D6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ABAD1-E8DE-A1F9-EE9D-178FD7CA4A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65C629-D0E4-FC3A-956D-84C161820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81E42-E946-4AD3-A0C2-B485D9C6CCF8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D87C3-6262-213B-6E51-9677D6DEF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8F209A-DF69-1D70-DB92-E20C6BC58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D91-DE63-499F-BE5D-2B5BE37C3E1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17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BD11-4862-B834-8B08-A99AA54EE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ADBCD0-08BE-FADE-A7D8-4CE6AD48E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1CD5DF-06F6-F18E-7397-B144A5964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81E42-E946-4AD3-A0C2-B485D9C6CCF8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A2039-35E6-0E2B-215B-19934A719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D34BA-3EF0-D75F-6D2A-E4390A27B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D91-DE63-499F-BE5D-2B5BE37C3E1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0025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3EB48A-078E-09E0-5FC1-E3B192933E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2429F7-B3A9-729D-97A6-52E4C88D8E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148117-08B0-363A-3401-8AC54617F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81E42-E946-4AD3-A0C2-B485D9C6CCF8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ABA2C-9B38-D957-DB3C-1B9948F8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FD5F7-049F-FB73-3CDF-C626F1024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D91-DE63-499F-BE5D-2B5BE37C3E1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9031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7DBF5A-BD81-081F-2C35-0CBCCCF18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E6CE90-441D-F2C5-D0E5-4F32B1744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78972E-9E4D-C397-DBFA-9412EFCA0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81E42-E946-4AD3-A0C2-B485D9C6CCF8}" type="datetimeFigureOut">
              <a:rPr lang="nl-NL" smtClean="0"/>
              <a:t>14-6-2023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B6292-8BAC-8F97-74C9-7815530BDE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0D653-6A8F-26D7-74B7-9166ED4C81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BFD91-DE63-499F-BE5D-2B5BE37C3E1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1104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hdsr-cub.expo.royalhaskoningdhv.co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digitaalmuseumspijk.nl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businesscard, envelope, vector graphics&#10;&#10;Description automatically generated">
            <a:extLst>
              <a:ext uri="{FF2B5EF4-FFF2-40B4-BE49-F238E27FC236}">
                <a16:creationId xmlns:a16="http://schemas.microsoft.com/office/drawing/2014/main" id="{64FAB15A-0D03-0F94-3D4D-86B35888B3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F2C38322-CF01-B86D-1A8F-17EF288C52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269" y="2692928"/>
            <a:ext cx="5238750" cy="2946797"/>
          </a:xfrm>
          <a:prstGeom prst="rect">
            <a:avLst/>
          </a:prstGeom>
          <a:effectLst>
            <a:softEdge rad="355600"/>
          </a:effectLst>
        </p:spPr>
      </p:pic>
    </p:spTree>
    <p:extLst>
      <p:ext uri="{BB962C8B-B14F-4D97-AF65-F5344CB8AC3E}">
        <p14:creationId xmlns:p14="http://schemas.microsoft.com/office/powerpoint/2010/main" val="2764566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wo people painting&#10;&#10;Description automatically generated with medium confidence">
            <a:extLst>
              <a:ext uri="{FF2B5EF4-FFF2-40B4-BE49-F238E27FC236}">
                <a16:creationId xmlns:a16="http://schemas.microsoft.com/office/drawing/2014/main" id="{A71C6AA2-10A5-FA13-3638-E70D776426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81" t="30580" r="24927" b="15218"/>
          <a:stretch/>
        </p:blipFill>
        <p:spPr>
          <a:xfrm>
            <a:off x="6419153" y="1938856"/>
            <a:ext cx="3314621" cy="30016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393DDD-EE6B-7B31-B6E7-0AAE500EC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solidFill>
                  <a:schemeClr val="accent1">
                    <a:lumMod val="75000"/>
                  </a:schemeClr>
                </a:solidFill>
              </a:rPr>
              <a:t>3DExpo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FE719-67FE-72C7-5142-2A474B1B0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>
                <a:solidFill>
                  <a:schemeClr val="accent1">
                    <a:lumMod val="75000"/>
                  </a:schemeClr>
                </a:solidFill>
              </a:rPr>
              <a:t>Introduction</a:t>
            </a:r>
            <a:r>
              <a:rPr lang="nl-NL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nl-NL" dirty="0">
                <a:solidFill>
                  <a:schemeClr val="accent1">
                    <a:lumMod val="75000"/>
                  </a:schemeClr>
                </a:solidFill>
              </a:rPr>
              <a:t>Case CUB</a:t>
            </a:r>
          </a:p>
          <a:p>
            <a:r>
              <a:rPr lang="nl-NL" dirty="0">
                <a:solidFill>
                  <a:schemeClr val="accent1">
                    <a:lumMod val="75000"/>
                  </a:schemeClr>
                </a:solidFill>
              </a:rPr>
              <a:t>Case Spijk</a:t>
            </a:r>
          </a:p>
          <a:p>
            <a:r>
              <a:rPr lang="nl-NL" dirty="0" err="1">
                <a:solidFill>
                  <a:schemeClr val="accent1">
                    <a:lumMod val="75000"/>
                  </a:schemeClr>
                </a:solidFill>
              </a:rPr>
              <a:t>Build</a:t>
            </a:r>
            <a:r>
              <a:rPr lang="nl-NL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nl-NL" dirty="0" err="1">
                <a:solidFill>
                  <a:schemeClr val="accent1">
                    <a:lumMod val="75000"/>
                  </a:schemeClr>
                </a:solidFill>
              </a:rPr>
              <a:t>your</a:t>
            </a:r>
            <a:r>
              <a:rPr lang="nl-NL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nl-NL" dirty="0" err="1">
                <a:solidFill>
                  <a:schemeClr val="accent1">
                    <a:lumMod val="75000"/>
                  </a:schemeClr>
                </a:solidFill>
              </a:rPr>
              <a:t>own</a:t>
            </a:r>
            <a:r>
              <a:rPr lang="nl-NL" dirty="0">
                <a:solidFill>
                  <a:schemeClr val="accent1">
                    <a:lumMod val="75000"/>
                  </a:schemeClr>
                </a:solidFill>
              </a:rPr>
              <a:t> 3DExpo - stickers</a:t>
            </a:r>
          </a:p>
        </p:txBody>
      </p:sp>
      <p:pic>
        <p:nvPicPr>
          <p:cNvPr id="5" name="Picture 4" descr="Timeline&#10;&#10;Description automatically generated">
            <a:extLst>
              <a:ext uri="{FF2B5EF4-FFF2-40B4-BE49-F238E27FC236}">
                <a16:creationId xmlns:a16="http://schemas.microsoft.com/office/drawing/2014/main" id="{94A163DC-A1DB-6B11-4BBB-DD57F7BA9E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7" t="24653" r="17188" b="16249"/>
          <a:stretch/>
        </p:blipFill>
        <p:spPr>
          <a:xfrm>
            <a:off x="8076464" y="3703983"/>
            <a:ext cx="3886936" cy="300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300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8BC77-B966-2A6B-A458-2860B1D2F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9" name="Content Placeholder 8" descr="A picture containing text, indoor, natur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A9A78369-E7E5-5AD7-2F55-F04A51E1C3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2" y="139699"/>
            <a:ext cx="12112274" cy="6270625"/>
          </a:xfrm>
        </p:spPr>
      </p:pic>
    </p:spTree>
    <p:extLst>
      <p:ext uri="{BB962C8B-B14F-4D97-AF65-F5344CB8AC3E}">
        <p14:creationId xmlns:p14="http://schemas.microsoft.com/office/powerpoint/2010/main" val="656853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0A715-D572-5E26-AFF4-F781151FE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Content Placeholder 4" descr="A picture containing text, indoor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87C4C2AB-AED6-7286-3C0C-D6302816C6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529914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9D28B94-686B-41C0-A7E4-1302A9C9D9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8871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83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0E287-F4A5-CAD6-2BDB-9F2A29443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Picture 3" descr="A picture containing text, indoor, wall, sink&#10;&#10;Description automatically generated">
            <a:extLst>
              <a:ext uri="{FF2B5EF4-FFF2-40B4-BE49-F238E27FC236}">
                <a16:creationId xmlns:a16="http://schemas.microsoft.com/office/drawing/2014/main" id="{0F2F2786-E0EA-4B46-1A2E-39C213BA7C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92"/>
          <a:stretch/>
        </p:blipFill>
        <p:spPr>
          <a:xfrm>
            <a:off x="0" y="-2"/>
            <a:ext cx="12192000" cy="45533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56818E-06E9-070C-0BF9-4DFFD11FFF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69" t="29977" r="62031" b="25139"/>
          <a:stretch/>
        </p:blipFill>
        <p:spPr>
          <a:xfrm>
            <a:off x="60723" y="4321192"/>
            <a:ext cx="1064521" cy="11945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5FBEC5-641E-36EB-3FEF-5DDF108C65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781" t="22917" r="20469" b="30416"/>
          <a:stretch/>
        </p:blipFill>
        <p:spPr>
          <a:xfrm>
            <a:off x="1179719" y="4321192"/>
            <a:ext cx="1304329" cy="11909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4AACE0-4721-BB29-7840-47D29AB13C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973" t="35942" r="64293" b="21884"/>
          <a:stretch/>
        </p:blipFill>
        <p:spPr>
          <a:xfrm>
            <a:off x="2538523" y="4316968"/>
            <a:ext cx="789847" cy="11909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F4233A-4109-D159-289F-D317A1AF34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554" t="40435" r="25163" b="29710"/>
          <a:stretch/>
        </p:blipFill>
        <p:spPr>
          <a:xfrm>
            <a:off x="3391723" y="4316968"/>
            <a:ext cx="1225596" cy="11909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77C817-4652-868E-E1E5-2F3802305F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125" t="54638" r="64130" b="13478"/>
          <a:stretch/>
        </p:blipFill>
        <p:spPr>
          <a:xfrm>
            <a:off x="78479" y="5641229"/>
            <a:ext cx="1076028" cy="10875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A2BBC7A-3A9F-9689-C944-4C69B8E6812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250" t="29977" r="48052" b="28282"/>
          <a:stretch/>
        </p:blipFill>
        <p:spPr>
          <a:xfrm>
            <a:off x="4680672" y="4316968"/>
            <a:ext cx="546189" cy="119873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1085F92-A1A3-6F80-4355-6AB207C9CD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7563" t="52754" r="25782" b="14927"/>
          <a:stretch/>
        </p:blipFill>
        <p:spPr>
          <a:xfrm>
            <a:off x="1232988" y="5641229"/>
            <a:ext cx="993378" cy="108434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877DC54-6E1F-7464-DE12-6351C541BC8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779" t="27961" r="52743" b="17743"/>
          <a:stretch/>
        </p:blipFill>
        <p:spPr>
          <a:xfrm>
            <a:off x="2336445" y="5640312"/>
            <a:ext cx="230690" cy="108756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71EB625-B3A0-867A-EF3F-EBC2C9ACB7F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0655" t="34563" r="19164" b="19687"/>
          <a:stretch/>
        </p:blipFill>
        <p:spPr>
          <a:xfrm>
            <a:off x="2647080" y="5648804"/>
            <a:ext cx="860057" cy="109673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DBC1C93-44F6-3643-CA8D-D400884F84F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6772" t="36246" r="32136" b="22331"/>
          <a:stretch/>
        </p:blipFill>
        <p:spPr>
          <a:xfrm>
            <a:off x="3587082" y="5648804"/>
            <a:ext cx="1002673" cy="110772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FE13E76-B431-CD6F-B4CA-3F77BA1E8FA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6942" t="28608" r="60199" b="24142"/>
          <a:stretch/>
        </p:blipFill>
        <p:spPr>
          <a:xfrm>
            <a:off x="4666816" y="5616667"/>
            <a:ext cx="546189" cy="112887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B7C408B-269B-E8AB-71D8-23F53D9A267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0270" t="39482" r="35340" b="21036"/>
          <a:stretch/>
        </p:blipFill>
        <p:spPr>
          <a:xfrm>
            <a:off x="5302993" y="5611403"/>
            <a:ext cx="1257606" cy="11451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117A704-0CB5-A665-FBFC-FE3DBAB3A44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5170" t="33606" r="7524" b="14952"/>
          <a:stretch/>
        </p:blipFill>
        <p:spPr>
          <a:xfrm>
            <a:off x="5290480" y="4331249"/>
            <a:ext cx="1110316" cy="117662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D4A1F4A-EE8F-D865-F8D5-D2FF6127A77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5776" t="40388" r="54636" b="25437"/>
          <a:stretch/>
        </p:blipFill>
        <p:spPr>
          <a:xfrm>
            <a:off x="6641974" y="5599197"/>
            <a:ext cx="1179253" cy="115733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619639D-3BF1-CA68-1AF1-0E5B4F70416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8330" t="48155" r="34539" b="17756"/>
          <a:stretch/>
        </p:blipFill>
        <p:spPr>
          <a:xfrm>
            <a:off x="6473292" y="4357850"/>
            <a:ext cx="1012339" cy="113312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23502EC-93DD-B432-B9F6-2545B17C6EE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9000" t="27444" r="9126" b="33606"/>
          <a:stretch/>
        </p:blipFill>
        <p:spPr>
          <a:xfrm>
            <a:off x="7896007" y="5618826"/>
            <a:ext cx="1114828" cy="111665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7652418-9EC1-17C8-2D51-ABCE71F0FEB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9864" t="44402" r="32374" b="26213"/>
          <a:stretch/>
        </p:blipFill>
        <p:spPr>
          <a:xfrm>
            <a:off x="7540371" y="4350481"/>
            <a:ext cx="1225596" cy="114049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50D91972-4CE5-67E6-C22C-0994CF1430C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71972" t="26925" r="10801" b="24143"/>
          <a:stretch/>
        </p:blipFill>
        <p:spPr>
          <a:xfrm>
            <a:off x="9085615" y="5627788"/>
            <a:ext cx="706455" cy="112874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F03592A5-E4A7-57B1-EE1B-B9D86BCD7BA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044" t="38317" r="33547" b="28281"/>
          <a:stretch/>
        </p:blipFill>
        <p:spPr>
          <a:xfrm>
            <a:off x="8824397" y="4350481"/>
            <a:ext cx="1122232" cy="114532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74A5879-5D0F-912A-7710-13F49F6349F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4037" t="33606" r="28434" b="16116"/>
          <a:stretch/>
        </p:blipFill>
        <p:spPr>
          <a:xfrm>
            <a:off x="9872202" y="5627787"/>
            <a:ext cx="1098743" cy="112874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77A2F49-39E3-F3CA-A3B8-4F1389871AFB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9577" t="33139" r="35253" b="19573"/>
          <a:stretch/>
        </p:blipFill>
        <p:spPr>
          <a:xfrm>
            <a:off x="11032899" y="5611402"/>
            <a:ext cx="652481" cy="1144113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30217FF-DB69-E173-611E-D6945BA4912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52937" t="29976" r="38839" b="15987"/>
          <a:stretch/>
        </p:blipFill>
        <p:spPr>
          <a:xfrm>
            <a:off x="11747334" y="5598181"/>
            <a:ext cx="313139" cy="1157334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D9A98AEE-7B14-938F-5D15-8270DF2A3A45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50347" t="33528" r="35744" b="22459"/>
          <a:stretch/>
        </p:blipFill>
        <p:spPr>
          <a:xfrm>
            <a:off x="10003959" y="4331249"/>
            <a:ext cx="651540" cy="115973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E4F4C7C-D195-D74C-FC1B-058D8748A891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52270" t="31198" r="37415" b="18370"/>
          <a:stretch/>
        </p:blipFill>
        <p:spPr>
          <a:xfrm>
            <a:off x="10725929" y="4331249"/>
            <a:ext cx="421690" cy="1159730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EEF3A509-7B31-DD5A-DB0B-45160B7410F4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49013" t="35081" r="33738" b="26602"/>
          <a:stretch/>
        </p:blipFill>
        <p:spPr>
          <a:xfrm>
            <a:off x="11212497" y="4316968"/>
            <a:ext cx="939536" cy="117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538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0E287-F4A5-CAD6-2BDB-9F2A29443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Picture 3" descr="A picture containing text, indoor, wall, sink&#10;&#10;Description automatically generated">
            <a:extLst>
              <a:ext uri="{FF2B5EF4-FFF2-40B4-BE49-F238E27FC236}">
                <a16:creationId xmlns:a16="http://schemas.microsoft.com/office/drawing/2014/main" id="{0F2F2786-E0EA-4B46-1A2E-39C213BA7C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92"/>
          <a:stretch/>
        </p:blipFill>
        <p:spPr>
          <a:xfrm>
            <a:off x="0" y="0"/>
            <a:ext cx="12192000" cy="45533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56818E-06E9-070C-0BF9-4DFFD11FFF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69" t="29977" r="62031" b="25139"/>
          <a:stretch/>
        </p:blipFill>
        <p:spPr>
          <a:xfrm>
            <a:off x="60723" y="4321192"/>
            <a:ext cx="1064521" cy="11945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5FBEC5-641E-36EB-3FEF-5DDF108C65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781" t="22917" r="20469" b="30416"/>
          <a:stretch/>
        </p:blipFill>
        <p:spPr>
          <a:xfrm>
            <a:off x="1179719" y="4321192"/>
            <a:ext cx="1304329" cy="11909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4AACE0-4721-BB29-7840-47D29AB13C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973" t="35942" r="64293" b="21884"/>
          <a:stretch/>
        </p:blipFill>
        <p:spPr>
          <a:xfrm>
            <a:off x="2538523" y="4316968"/>
            <a:ext cx="789847" cy="11909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F4233A-4109-D159-289F-D317A1AF34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554" t="40435" r="25163" b="29710"/>
          <a:stretch/>
        </p:blipFill>
        <p:spPr>
          <a:xfrm>
            <a:off x="3391723" y="4316968"/>
            <a:ext cx="1225596" cy="11909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77C817-4652-868E-E1E5-2F3802305F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125" t="54638" r="64130" b="13478"/>
          <a:stretch/>
        </p:blipFill>
        <p:spPr>
          <a:xfrm>
            <a:off x="78479" y="5641229"/>
            <a:ext cx="1076028" cy="10875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A2BBC7A-3A9F-9689-C944-4C69B8E6812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250" t="29977" r="48052" b="28282"/>
          <a:stretch/>
        </p:blipFill>
        <p:spPr>
          <a:xfrm>
            <a:off x="4680672" y="4316968"/>
            <a:ext cx="546189" cy="119873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1085F92-A1A3-6F80-4355-6AB207C9CD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7563" t="52754" r="25782" b="14927"/>
          <a:stretch/>
        </p:blipFill>
        <p:spPr>
          <a:xfrm>
            <a:off x="1232988" y="5641229"/>
            <a:ext cx="993378" cy="108434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877DC54-6E1F-7464-DE12-6351C541BC8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779" t="27961" r="52743" b="17743"/>
          <a:stretch/>
        </p:blipFill>
        <p:spPr>
          <a:xfrm>
            <a:off x="2336445" y="5640312"/>
            <a:ext cx="230690" cy="108756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71EB625-B3A0-867A-EF3F-EBC2C9ACB7F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0655" t="34563" r="19164" b="19687"/>
          <a:stretch/>
        </p:blipFill>
        <p:spPr>
          <a:xfrm>
            <a:off x="2647080" y="5648804"/>
            <a:ext cx="860057" cy="109673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DBC1C93-44F6-3643-CA8D-D400884F84F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6772" t="36246" r="32136" b="22331"/>
          <a:stretch/>
        </p:blipFill>
        <p:spPr>
          <a:xfrm>
            <a:off x="3587082" y="5648804"/>
            <a:ext cx="1002673" cy="110772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FE13E76-B431-CD6F-B4CA-3F77BA1E8FA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6942" t="28608" r="60199" b="24142"/>
          <a:stretch/>
        </p:blipFill>
        <p:spPr>
          <a:xfrm>
            <a:off x="4666816" y="5616667"/>
            <a:ext cx="546189" cy="112887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B7C408B-269B-E8AB-71D8-23F53D9A267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0270" t="39482" r="35340" b="21036"/>
          <a:stretch/>
        </p:blipFill>
        <p:spPr>
          <a:xfrm>
            <a:off x="5302993" y="5611403"/>
            <a:ext cx="1257606" cy="11451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117A704-0CB5-A665-FBFC-FE3DBAB3A44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5170" t="33606" r="7524" b="14952"/>
          <a:stretch/>
        </p:blipFill>
        <p:spPr>
          <a:xfrm>
            <a:off x="5290480" y="4331249"/>
            <a:ext cx="1110316" cy="117662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D4A1F4A-EE8F-D865-F8D5-D2FF6127A77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5776" t="40388" r="54636" b="25437"/>
          <a:stretch/>
        </p:blipFill>
        <p:spPr>
          <a:xfrm>
            <a:off x="6641974" y="5599197"/>
            <a:ext cx="1179253" cy="115733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619639D-3BF1-CA68-1AF1-0E5B4F70416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8330" t="48155" r="34539" b="17756"/>
          <a:stretch/>
        </p:blipFill>
        <p:spPr>
          <a:xfrm>
            <a:off x="6473292" y="4357850"/>
            <a:ext cx="1012339" cy="113312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23502EC-93DD-B432-B9F6-2545B17C6EE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9000" t="27444" r="9126" b="33606"/>
          <a:stretch/>
        </p:blipFill>
        <p:spPr>
          <a:xfrm>
            <a:off x="7896007" y="5618826"/>
            <a:ext cx="1114828" cy="111665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7652418-9EC1-17C8-2D51-ABCE71F0FEB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9864" t="44402" r="32374" b="26213"/>
          <a:stretch/>
        </p:blipFill>
        <p:spPr>
          <a:xfrm>
            <a:off x="7540371" y="4350481"/>
            <a:ext cx="1225596" cy="114049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50D91972-4CE5-67E6-C22C-0994CF1430C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71972" t="26925" r="10801" b="24143"/>
          <a:stretch/>
        </p:blipFill>
        <p:spPr>
          <a:xfrm>
            <a:off x="9085615" y="5627788"/>
            <a:ext cx="706455" cy="112874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F03592A5-E4A7-57B1-EE1B-B9D86BCD7BA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044" t="38317" r="33547" b="28281"/>
          <a:stretch/>
        </p:blipFill>
        <p:spPr>
          <a:xfrm>
            <a:off x="8824397" y="4350481"/>
            <a:ext cx="1122232" cy="114532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74A5879-5D0F-912A-7710-13F49F6349F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4037" t="33606" r="28434" b="16116"/>
          <a:stretch/>
        </p:blipFill>
        <p:spPr>
          <a:xfrm>
            <a:off x="9872202" y="5627787"/>
            <a:ext cx="1098743" cy="112874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77A2F49-39E3-F3CA-A3B8-4F1389871AFB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9577" t="33139" r="35253" b="19573"/>
          <a:stretch/>
        </p:blipFill>
        <p:spPr>
          <a:xfrm>
            <a:off x="11032899" y="5611402"/>
            <a:ext cx="652481" cy="1144113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30217FF-DB69-E173-611E-D6945BA4912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52937" t="29976" r="38839" b="15987"/>
          <a:stretch/>
        </p:blipFill>
        <p:spPr>
          <a:xfrm>
            <a:off x="11747334" y="5598181"/>
            <a:ext cx="313139" cy="1157334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D9A98AEE-7B14-938F-5D15-8270DF2A3A45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50347" t="33528" r="35744" b="22459"/>
          <a:stretch/>
        </p:blipFill>
        <p:spPr>
          <a:xfrm>
            <a:off x="10003959" y="4331249"/>
            <a:ext cx="651540" cy="115973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E4F4C7C-D195-D74C-FC1B-058D8748A891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52270" t="31198" r="37415" b="18370"/>
          <a:stretch/>
        </p:blipFill>
        <p:spPr>
          <a:xfrm>
            <a:off x="10725929" y="4331249"/>
            <a:ext cx="421690" cy="1159730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EEF3A509-7B31-DD5A-DB0B-45160B7410F4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49013" t="35081" r="33738" b="26602"/>
          <a:stretch/>
        </p:blipFill>
        <p:spPr>
          <a:xfrm>
            <a:off x="11212497" y="4316968"/>
            <a:ext cx="939536" cy="117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58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0E287-F4A5-CAD6-2BDB-9F2A29443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Picture 3" descr="A picture containing text, indoor, wall, sink&#10;&#10;Description automatically generated">
            <a:extLst>
              <a:ext uri="{FF2B5EF4-FFF2-40B4-BE49-F238E27FC236}">
                <a16:creationId xmlns:a16="http://schemas.microsoft.com/office/drawing/2014/main" id="{0F2F2786-E0EA-4B46-1A2E-39C213BA7C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92"/>
          <a:stretch/>
        </p:blipFill>
        <p:spPr>
          <a:xfrm>
            <a:off x="0" y="0"/>
            <a:ext cx="12192000" cy="45533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56818E-06E9-070C-0BF9-4DFFD11FFF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69" t="29977" r="62031" b="25139"/>
          <a:stretch/>
        </p:blipFill>
        <p:spPr>
          <a:xfrm>
            <a:off x="60723" y="4321192"/>
            <a:ext cx="1064521" cy="11945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5FBEC5-641E-36EB-3FEF-5DDF108C65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781" t="22917" r="20469" b="30416"/>
          <a:stretch/>
        </p:blipFill>
        <p:spPr>
          <a:xfrm>
            <a:off x="1179719" y="4321192"/>
            <a:ext cx="1304329" cy="11909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4AACE0-4721-BB29-7840-47D29AB13C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973" t="35942" r="64293" b="21884"/>
          <a:stretch/>
        </p:blipFill>
        <p:spPr>
          <a:xfrm>
            <a:off x="1890944" y="1437714"/>
            <a:ext cx="555223" cy="8371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F4233A-4109-D159-289F-D317A1AF34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554" t="40435" r="25163" b="29710"/>
          <a:stretch/>
        </p:blipFill>
        <p:spPr>
          <a:xfrm>
            <a:off x="3391723" y="4316968"/>
            <a:ext cx="1225596" cy="11909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77C817-4652-868E-E1E5-2F3802305F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125" t="54638" r="64130" b="13478"/>
          <a:stretch/>
        </p:blipFill>
        <p:spPr>
          <a:xfrm>
            <a:off x="2604723" y="2287402"/>
            <a:ext cx="296028" cy="2955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A2BBC7A-3A9F-9689-C944-4C69B8E6812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250" t="29977" r="48052" b="28282"/>
          <a:stretch/>
        </p:blipFill>
        <p:spPr>
          <a:xfrm>
            <a:off x="4680672" y="4316968"/>
            <a:ext cx="546189" cy="119873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1085F92-A1A3-6F80-4355-6AB207C9CD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7563" t="52754" r="25782" b="14927"/>
          <a:stretch/>
        </p:blipFill>
        <p:spPr>
          <a:xfrm>
            <a:off x="1232988" y="5641229"/>
            <a:ext cx="993378" cy="108434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877DC54-6E1F-7464-DE12-6351C541BC8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779" t="27961" r="52743" b="17743"/>
          <a:stretch/>
        </p:blipFill>
        <p:spPr>
          <a:xfrm>
            <a:off x="2336445" y="5640312"/>
            <a:ext cx="230690" cy="108756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71EB625-B3A0-867A-EF3F-EBC2C9ACB7F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0655" t="34563" r="19164" b="19687"/>
          <a:stretch/>
        </p:blipFill>
        <p:spPr>
          <a:xfrm>
            <a:off x="2648510" y="5643792"/>
            <a:ext cx="860057" cy="109673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DBC1C93-44F6-3643-CA8D-D400884F84F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6772" t="36246" r="32136" b="22331"/>
          <a:stretch/>
        </p:blipFill>
        <p:spPr>
          <a:xfrm>
            <a:off x="3594165" y="5647788"/>
            <a:ext cx="1002673" cy="110772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FE13E76-B431-CD6F-B4CA-3F77BA1E8FA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6942" t="28608" r="60199" b="24142"/>
          <a:stretch/>
        </p:blipFill>
        <p:spPr>
          <a:xfrm>
            <a:off x="4410410" y="1496040"/>
            <a:ext cx="485812" cy="100408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B7C408B-269B-E8AB-71D8-23F53D9A267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0270" t="39482" r="35340" b="21036"/>
          <a:stretch/>
        </p:blipFill>
        <p:spPr>
          <a:xfrm>
            <a:off x="9483125" y="2055813"/>
            <a:ext cx="1257606" cy="11451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117A704-0CB5-A665-FBFC-FE3DBAB3A44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5170" t="33606" r="7524" b="14952"/>
          <a:stretch/>
        </p:blipFill>
        <p:spPr>
          <a:xfrm>
            <a:off x="5290480" y="4331249"/>
            <a:ext cx="1110316" cy="117662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D4A1F4A-EE8F-D865-F8D5-D2FF6127A77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5776" t="40388" r="54636" b="25437"/>
          <a:stretch/>
        </p:blipFill>
        <p:spPr>
          <a:xfrm>
            <a:off x="6767974" y="2089197"/>
            <a:ext cx="387253" cy="37133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619639D-3BF1-CA68-1AF1-0E5B4F70416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8330" t="48155" r="34539" b="17756"/>
          <a:stretch/>
        </p:blipFill>
        <p:spPr>
          <a:xfrm>
            <a:off x="7217292" y="2239850"/>
            <a:ext cx="340339" cy="38312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23502EC-93DD-B432-B9F6-2545B17C6EE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9000" t="27444" r="9126" b="33606"/>
          <a:stretch/>
        </p:blipFill>
        <p:spPr>
          <a:xfrm>
            <a:off x="7962007" y="2048826"/>
            <a:ext cx="382828" cy="39065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7652418-9EC1-17C8-2D51-ABCE71F0FEB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9864" t="44402" r="32374" b="26213"/>
          <a:stretch/>
        </p:blipFill>
        <p:spPr>
          <a:xfrm>
            <a:off x="7540371" y="4350481"/>
            <a:ext cx="1225596" cy="114049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50D91972-4CE5-67E6-C22C-0994CF1430C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71972" t="26925" r="10801" b="24143"/>
          <a:stretch/>
        </p:blipFill>
        <p:spPr>
          <a:xfrm>
            <a:off x="9085615" y="5627788"/>
            <a:ext cx="706455" cy="112874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F03592A5-E4A7-57B1-EE1B-B9D86BCD7BA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044" t="38317" r="33547" b="28281"/>
          <a:stretch/>
        </p:blipFill>
        <p:spPr>
          <a:xfrm>
            <a:off x="452754" y="1875257"/>
            <a:ext cx="1122232" cy="114532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74A5879-5D0F-912A-7710-13F49F6349F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4037" t="33606" r="28434" b="16116"/>
          <a:stretch/>
        </p:blipFill>
        <p:spPr>
          <a:xfrm>
            <a:off x="9872202" y="5627787"/>
            <a:ext cx="1098743" cy="112874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77A2F49-39E3-F3CA-A3B8-4F1389871AFB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9577" t="33139" r="35253" b="19573"/>
          <a:stretch/>
        </p:blipFill>
        <p:spPr>
          <a:xfrm>
            <a:off x="11032899" y="5611402"/>
            <a:ext cx="652481" cy="1144113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30217FF-DB69-E173-611E-D6945BA4912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52937" t="29976" r="38839" b="15987"/>
          <a:stretch/>
        </p:blipFill>
        <p:spPr>
          <a:xfrm>
            <a:off x="4939910" y="2130335"/>
            <a:ext cx="313139" cy="1157334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D9A98AEE-7B14-938F-5D15-8270DF2A3A45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50347" t="33528" r="35744" b="22459"/>
          <a:stretch/>
        </p:blipFill>
        <p:spPr>
          <a:xfrm>
            <a:off x="10003959" y="4331249"/>
            <a:ext cx="651540" cy="115973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E4F4C7C-D195-D74C-FC1B-058D8748A891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52270" t="31198" r="37415" b="18370"/>
          <a:stretch/>
        </p:blipFill>
        <p:spPr>
          <a:xfrm>
            <a:off x="10725929" y="4331249"/>
            <a:ext cx="421690" cy="1159730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EEF3A509-7B31-DD5A-DB0B-45160B7410F4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49013" t="35081" r="33738" b="26602"/>
          <a:stretch/>
        </p:blipFill>
        <p:spPr>
          <a:xfrm>
            <a:off x="11212497" y="4316968"/>
            <a:ext cx="939536" cy="117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995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E60CD-3177-0642-2699-6B87C5DB5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A9256-BEB2-9E16-9A85-859ACEA57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Picture 3" descr="A picture containing text, indoor, wall, sink&#10;&#10;Description automatically generated">
            <a:extLst>
              <a:ext uri="{FF2B5EF4-FFF2-40B4-BE49-F238E27FC236}">
                <a16:creationId xmlns:a16="http://schemas.microsoft.com/office/drawing/2014/main" id="{37B09F1D-78B8-21E3-F3DA-18D394144A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92"/>
          <a:stretch/>
        </p:blipFill>
        <p:spPr>
          <a:xfrm>
            <a:off x="0" y="1152339"/>
            <a:ext cx="12192000" cy="455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598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4417BB96F16B49AEAA47BE9A9E110F" ma:contentTypeVersion="31" ma:contentTypeDescription="Een nieuw document maken." ma:contentTypeScope="" ma:versionID="47518b6e3b080a69296ecd90d14b5bc3">
  <xsd:schema xmlns:xsd="http://www.w3.org/2001/XMLSchema" xmlns:xs="http://www.w3.org/2001/XMLSchema" xmlns:p="http://schemas.microsoft.com/office/2006/metadata/properties" xmlns:ns1="92045a69-19c7-4183-94bf-ff4d053aec29" xmlns:ns3="http://schemas.microsoft.com/sharepoint/v3/fields" xmlns:ns4="652d9317-63ca-4a21-8a9b-b45f621d04f8" targetNamespace="http://schemas.microsoft.com/office/2006/metadata/properties" ma:root="true" ma:fieldsID="2262b082cb407cab8b756ddc28aacf8a" ns1:_="" ns3:_="" ns4:_="">
    <xsd:import namespace="92045a69-19c7-4183-94bf-ff4d053aec29"/>
    <xsd:import namespace="http://schemas.microsoft.com/sharepoint/v3/fields"/>
    <xsd:import namespace="652d9317-63ca-4a21-8a9b-b45f621d04f8"/>
    <xsd:element name="properties">
      <xsd:complexType>
        <xsd:sequence>
          <xsd:element name="documentManagement">
            <xsd:complexType>
              <xsd:all>
                <xsd:element ref="ns1:Status" minOccurs="0"/>
                <xsd:element ref="ns1:Revision" minOccurs="0"/>
                <xsd:element ref="ns3:_Version" minOccurs="0"/>
                <xsd:element ref="ns1:_Flow_SignoffStatus" minOccurs="0"/>
                <xsd:element ref="ns1:MediaServiceMetadata" minOccurs="0"/>
                <xsd:element ref="ns1:MediaServiceFastMetadata" minOccurs="0"/>
                <xsd:element ref="ns1:MediaServiceAutoTags" minOccurs="0"/>
                <xsd:element ref="ns1:MediaServiceOCR" minOccurs="0"/>
                <xsd:element ref="ns4:SharedWithUsers" minOccurs="0"/>
                <xsd:element ref="ns4:SharedWithDetails" minOccurs="0"/>
                <xsd:element ref="ns1:MediaServiceGenerationTime" minOccurs="0"/>
                <xsd:element ref="ns1:MediaServiceEventHashCode" minOccurs="0"/>
                <xsd:element ref="ns1:MediaServiceDateTaken" minOccurs="0"/>
                <xsd:element ref="ns1:MediaServiceAutoKeyPoints" minOccurs="0"/>
                <xsd:element ref="ns1:MediaServiceKeyPoints" minOccurs="0"/>
                <xsd:element ref="ns1:MediaLengthInSeconds" minOccurs="0"/>
                <xsd:element ref="ns1:Approval" minOccurs="0"/>
                <xsd:element ref="ns1:lcf76f155ced4ddcb4097134ff3c332f" minOccurs="0"/>
                <xsd:element ref="ns4:TaxCatchAll" minOccurs="0"/>
                <xsd:element ref="ns1:MediaServiceObjectDetectorVersions" minOccurs="0"/>
                <xsd:element ref="ns1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045a69-19c7-4183-94bf-ff4d053aec29" elementFormDefault="qualified">
    <xsd:import namespace="http://schemas.microsoft.com/office/2006/documentManagement/types"/>
    <xsd:import namespace="http://schemas.microsoft.com/office/infopath/2007/PartnerControls"/>
    <xsd:element name="Status" ma:index="3" nillable="true" ma:displayName="Status" ma:description="S0 – information being developed​&#10;S1 – for coordination delivery team​&#10;S2 –for information delivery team​&#10;S3 – for review  &amp; comment delivery team​&#10;S4 – for review &amp; authorization lead appointed party​&#10;S5 – for review &amp; acceptance appointing party&#10;​A1 – authorized lead appointed party​" ma:format="Dropdown" ma:internalName="Status">
      <xsd:simpleType>
        <xsd:restriction base="dms:Choice">
          <xsd:enumeration value="S0"/>
          <xsd:enumeration value="S1"/>
          <xsd:enumeration value="S2"/>
          <xsd:enumeration value="S3"/>
          <xsd:enumeration value="S4"/>
          <xsd:enumeration value="S5"/>
          <xsd:enumeration value="A1"/>
        </xsd:restriction>
      </xsd:simpleType>
    </xsd:element>
    <xsd:element name="Revision" ma:index="4" nillable="true" ma:displayName="Revision" ma:internalName="Revision">
      <xsd:simpleType>
        <xsd:restriction base="dms:Text">
          <xsd:maxLength value="255"/>
        </xsd:restriction>
      </xsd:simpleType>
    </xsd:element>
    <xsd:element name="_Flow_SignoffStatus" ma:index="7" nillable="true" ma:displayName="Sign-off status" ma:internalName="Sign_x002d_off_x0020_status">
      <xsd:simpleType>
        <xsd:restriction base="dms:Text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Approval" ma:index="26" nillable="true" ma:displayName="Approval" ma:format="Dropdown" ma:internalName="Approval">
      <xsd:simpleType>
        <xsd:restriction base="dms:Note"/>
      </xsd:simpleType>
    </xsd:element>
    <xsd:element name="lcf76f155ced4ddcb4097134ff3c332f" ma:index="28" nillable="true" ma:taxonomy="true" ma:internalName="lcf76f155ced4ddcb4097134ff3c332f" ma:taxonomyFieldName="MediaServiceImageTags" ma:displayName="Afbeeldingtags" ma:readOnly="false" ma:fieldId="{5cf76f15-5ced-4ddc-b409-7134ff3c332f}" ma:taxonomyMulti="true" ma:sspId="e0e8c0c4-99b0-4330-9541-42321b27ea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3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Version" ma:index="5" nillable="true" ma:displayName="Versie" ma:internalName="_Vers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2d9317-63ca-4a21-8a9b-b45f621d04f8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9" nillable="true" ma:displayName="Taxonomy Catch All Column" ma:hidden="true" ma:list="{141cf587-3ff2-4bb6-89ac-75f5a734a423}" ma:internalName="TaxCatchAll" ma:showField="CatchAllData" ma:web="652d9317-63ca-4a21-8a9b-b45f621d04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6" ma:displayName="Auteur"/>
        <xsd:element ref="dcterms:created" minOccurs="0" maxOccurs="1"/>
        <xsd:element ref="dc:identifier" minOccurs="0" maxOccurs="1"/>
        <xsd:element name="contentType" minOccurs="0" maxOccurs="1" type="xsd:string" ma:index="23" ma:displayName="Inhoudstype"/>
        <xsd:element ref="dc:title" minOccurs="0" maxOccurs="1" ma:index="2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vision xmlns="92045a69-19c7-4183-94bf-ff4d053aec29" xsi:nil="true"/>
    <_Version xmlns="http://schemas.microsoft.com/sharepoint/v3/fields" xsi:nil="true"/>
    <Status xmlns="92045a69-19c7-4183-94bf-ff4d053aec29" xsi:nil="true"/>
    <_Flow_SignoffStatus xmlns="92045a69-19c7-4183-94bf-ff4d053aec29" xsi:nil="true"/>
    <Approval xmlns="92045a69-19c7-4183-94bf-ff4d053aec29" xsi:nil="true"/>
    <lcf76f155ced4ddcb4097134ff3c332f xmlns="92045a69-19c7-4183-94bf-ff4d053aec29">
      <Terms xmlns="http://schemas.microsoft.com/office/infopath/2007/PartnerControls"/>
    </lcf76f155ced4ddcb4097134ff3c332f>
    <TaxCatchAll xmlns="652d9317-63ca-4a21-8a9b-b45f621d04f8" xsi:nil="true"/>
  </documentManagement>
</p:properties>
</file>

<file path=customXml/itemProps1.xml><?xml version="1.0" encoding="utf-8"?>
<ds:datastoreItem xmlns:ds="http://schemas.openxmlformats.org/officeDocument/2006/customXml" ds:itemID="{BF853358-8965-4115-B573-DF7C78E062B3}"/>
</file>

<file path=customXml/itemProps2.xml><?xml version="1.0" encoding="utf-8"?>
<ds:datastoreItem xmlns:ds="http://schemas.openxmlformats.org/officeDocument/2006/customXml" ds:itemID="{33C98564-4CDA-42CE-AC7A-875564318B96}"/>
</file>

<file path=customXml/itemProps3.xml><?xml version="1.0" encoding="utf-8"?>
<ds:datastoreItem xmlns:ds="http://schemas.openxmlformats.org/officeDocument/2006/customXml" ds:itemID="{359F1B23-8B1D-476B-BCD4-107C5974F5A7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</Words>
  <Application>Microsoft Office PowerPoint</Application>
  <PresentationFormat>Widescreen</PresentationFormat>
  <Paragraphs>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3DExpo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Royal HaskoningDHV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Micheline Hounjet</dc:creator>
  <cp:lastModifiedBy>Micheline Hounjet</cp:lastModifiedBy>
  <cp:revision>1</cp:revision>
  <dcterms:created xsi:type="dcterms:W3CDTF">2023-03-06T08:21:46Z</dcterms:created>
  <dcterms:modified xsi:type="dcterms:W3CDTF">2023-06-14T08:48:08Z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0x010100054417BB96F16B49AEAA47BE9A9E110F</vt:lpwstr>
  </property>
</Properties>
</file>